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9"/>
  </p:notesMasterIdLst>
  <p:handoutMasterIdLst>
    <p:handoutMasterId r:id="rId40"/>
  </p:handoutMasterIdLst>
  <p:sldIdLst>
    <p:sldId id="256" r:id="rId6"/>
    <p:sldId id="273" r:id="rId7"/>
    <p:sldId id="402" r:id="rId8"/>
    <p:sldId id="408" r:id="rId9"/>
    <p:sldId id="277" r:id="rId10"/>
    <p:sldId id="290" r:id="rId11"/>
    <p:sldId id="409" r:id="rId12"/>
    <p:sldId id="410" r:id="rId13"/>
    <p:sldId id="411" r:id="rId14"/>
    <p:sldId id="412" r:id="rId15"/>
    <p:sldId id="413" r:id="rId16"/>
    <p:sldId id="414" r:id="rId17"/>
    <p:sldId id="415" r:id="rId18"/>
    <p:sldId id="416" r:id="rId19"/>
    <p:sldId id="417" r:id="rId20"/>
    <p:sldId id="418" r:id="rId21"/>
    <p:sldId id="419" r:id="rId22"/>
    <p:sldId id="420" r:id="rId23"/>
    <p:sldId id="421" r:id="rId24"/>
    <p:sldId id="423" r:id="rId25"/>
    <p:sldId id="424" r:id="rId26"/>
    <p:sldId id="425" r:id="rId27"/>
    <p:sldId id="426" r:id="rId28"/>
    <p:sldId id="427" r:id="rId29"/>
    <p:sldId id="428" r:id="rId30"/>
    <p:sldId id="429" r:id="rId31"/>
    <p:sldId id="431" r:id="rId32"/>
    <p:sldId id="430" r:id="rId33"/>
    <p:sldId id="432" r:id="rId34"/>
    <p:sldId id="433" r:id="rId35"/>
    <p:sldId id="434" r:id="rId36"/>
    <p:sldId id="435" r:id="rId37"/>
    <p:sldId id="285" r:id="rId38"/>
  </p:sldIdLst>
  <p:sldSz cx="12192000" cy="6858000"/>
  <p:notesSz cx="6858000" cy="9144000"/>
  <p:custDataLst>
    <p:tags r:id="rId41"/>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lice Chu" initials="AC" lastIdx="3" clrIdx="6">
    <p:extLst>
      <p:ext uri="{19B8F6BF-5375-455C-9EA6-DF929625EA0E}">
        <p15:presenceInfo xmlns:p15="http://schemas.microsoft.com/office/powerpoint/2012/main" userId="S::Alice@pptsolutions.nl::9eb46698-1097-456e-9a2c-6d59a0fef918" providerId="AD"/>
      </p:ext>
    </p:extLst>
  </p:cmAuthor>
  <p:cmAuthor id="1" name="Jelle de Korte" initials="JdK" lastIdx="1" clrIdx="0">
    <p:extLst>
      <p:ext uri="{19B8F6BF-5375-455C-9EA6-DF929625EA0E}">
        <p15:presenceInfo xmlns:p15="http://schemas.microsoft.com/office/powerpoint/2012/main" userId="S-1-5-21-2890558824-3927818043-3374662254-1152" providerId="AD"/>
      </p:ext>
    </p:extLst>
  </p:cmAuthor>
  <p:cmAuthor id="2" name="Kelsey Luhrman" initials="KL" lastIdx="36" clrIdx="1">
    <p:extLst>
      <p:ext uri="{19B8F6BF-5375-455C-9EA6-DF929625EA0E}">
        <p15:presenceInfo xmlns:p15="http://schemas.microsoft.com/office/powerpoint/2012/main" userId="S-1-5-21-2890558824-3927818043-3374662254-1170" providerId="AD"/>
      </p:ext>
    </p:extLst>
  </p:cmAuthor>
  <p:cmAuthor id="3" name="Hoof, R. (Regina) van" initials="HR(v" lastIdx="40" clrIdx="2">
    <p:extLst>
      <p:ext uri="{19B8F6BF-5375-455C-9EA6-DF929625EA0E}">
        <p15:presenceInfo xmlns:p15="http://schemas.microsoft.com/office/powerpoint/2012/main" userId="S-1-5-21-1104492580-2141259050-3462381582-761463" providerId="AD"/>
      </p:ext>
    </p:extLst>
  </p:cmAuthor>
  <p:cmAuthor id="4" name="Rodney Assenberg" initials="RA" lastIdx="10" clrIdx="3">
    <p:extLst>
      <p:ext uri="{19B8F6BF-5375-455C-9EA6-DF929625EA0E}">
        <p15:presenceInfo xmlns:p15="http://schemas.microsoft.com/office/powerpoint/2012/main" userId="S-1-5-21-2890558824-3927818043-3374662254-1179" providerId="AD"/>
      </p:ext>
    </p:extLst>
  </p:cmAuthor>
  <p:cmAuthor id="5" name="Laar, T. (Tim) van" initials="LT(v" lastIdx="23" clrIdx="4">
    <p:extLst>
      <p:ext uri="{19B8F6BF-5375-455C-9EA6-DF929625EA0E}">
        <p15:presenceInfo xmlns:p15="http://schemas.microsoft.com/office/powerpoint/2012/main" userId="S-1-5-21-1104492580-2141259050-3462381582-689977" providerId="AD"/>
      </p:ext>
    </p:extLst>
  </p:cmAuthor>
  <p:cmAuthor id="6" name="Diana van den Berg" initials="DvdB" lastIdx="8" clrIdx="5">
    <p:extLst>
      <p:ext uri="{19B8F6BF-5375-455C-9EA6-DF929625EA0E}">
        <p15:presenceInfo xmlns:p15="http://schemas.microsoft.com/office/powerpoint/2012/main" userId="S::diana@pptsolutions.nl::23f41a6e-e258-490e-836a-3bfeb97dfcd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ADC9"/>
    <a:srgbClr val="71A4C3"/>
    <a:srgbClr val="9DB8C9"/>
    <a:srgbClr val="649EC9"/>
    <a:srgbClr val="AAC8DB"/>
    <a:srgbClr val="F5969F"/>
    <a:srgbClr val="FFEA99"/>
    <a:srgbClr val="FFCD92"/>
    <a:srgbClr val="A2C5DF"/>
    <a:srgbClr val="DEE4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B865B19C-2E76-43EB-AE80-1D43BDD83044}">
  <a:tblStyle styleId="{B865B19C-2E76-43EB-AE80-1D43BDD83044}" styleName="TNO">
    <a:wholeTbl>
      <a:tcTxStyle>
        <a:fontRef idx="minor">
          <a:prstClr val="black"/>
        </a:fontRef>
        <a:schemeClr val="dk1"/>
      </a:tcTxStyle>
      <a:tcStyle>
        <a:tcBdr>
          <a:left>
            <a:ln>
              <a:noFill/>
            </a:ln>
          </a:left>
          <a:right>
            <a:ln>
              <a:noFill/>
            </a:ln>
          </a:right>
          <a:top>
            <a:ln w="12700" cmpd="sng">
              <a:solidFill>
                <a:schemeClr val="lt1"/>
              </a:solidFill>
            </a:ln>
          </a:top>
          <a:bottom>
            <a:ln w="12700" cap="flat" cmpd="sng" algn="ctr">
              <a:solidFill>
                <a:schemeClr val="tx2"/>
              </a:solidFill>
            </a:ln>
          </a:bottom>
          <a:insideH>
            <a:ln w="3175" cap="flat" cmpd="sng" algn="ctr">
              <a:solidFill>
                <a:schemeClr val="bg2">
                  <a:lumMod val="50000"/>
                </a:schemeClr>
              </a:solidFill>
            </a:ln>
          </a:insideH>
          <a:insideV>
            <a:ln>
              <a:noFill/>
            </a:ln>
          </a:insideV>
        </a:tcBdr>
        <a:fill>
          <a:noFill/>
        </a:fill>
      </a:tcStyle>
    </a:wholeTbl>
    <a:band1H>
      <a:tcStyle>
        <a:tcBdr/>
        <a:fill>
          <a:noFill/>
        </a:fill>
      </a:tcStyle>
    </a:band1H>
    <a:band2H>
      <a:tcStyle>
        <a:tcBdr/>
        <a:fill>
          <a:noFill/>
        </a:fill>
      </a:tcStyle>
    </a:band2H>
    <a:band1V>
      <a:tcStyle>
        <a:tcBdr/>
        <a:fill>
          <a:noFill/>
        </a:fill>
      </a:tcStyle>
    </a:band1V>
    <a:band2V>
      <a:tcStyle>
        <a:tcBdr/>
        <a:fill>
          <a:noFill/>
        </a:fill>
      </a:tcStyle>
    </a:band2V>
    <a:lastCol>
      <a:tcTxStyle b="on">
        <a:fontRef idx="minor">
          <a:prstClr val="black"/>
        </a:fontRef>
        <a:schemeClr val="dk2"/>
      </a:tcTxStyle>
      <a:tcStyle>
        <a:tcBdr/>
        <a:fill>
          <a:noFill/>
        </a:fill>
      </a:tcStyle>
    </a:lastCol>
    <a:firstCol>
      <a:tcTxStyle b="on">
        <a:fontRef idx="minor">
          <a:prstClr val="black"/>
        </a:fontRef>
        <a:schemeClr val="dk2"/>
      </a:tcTxStyle>
      <a:tcStyle>
        <a:tcBdr/>
        <a:fill>
          <a:noFill/>
        </a:fill>
      </a:tcStyle>
    </a:firstCol>
    <a:lastRow>
      <a:tcTxStyle b="on">
        <a:fontRef idx="minor">
          <a:prstClr val="black"/>
        </a:fontRef>
        <a:schemeClr val="dk2"/>
      </a:tcTxStyle>
      <a:tcStyle>
        <a:tcBdr/>
        <a:fill>
          <a:noFill/>
        </a:fill>
      </a:tcStyle>
    </a:lastRow>
    <a:firstRow>
      <a:tcTxStyle b="on">
        <a:fontRef idx="major">
          <a:prstClr val="black"/>
        </a:fontRef>
        <a:schemeClr val="lt1"/>
      </a:tcTxStyle>
      <a:tcStyle>
        <a:tcBdr/>
        <a:fill>
          <a:solidFill>
            <a:schemeClr val="dk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712" autoAdjust="0"/>
  </p:normalViewPr>
  <p:slideViewPr>
    <p:cSldViewPr snapToGrid="0" showGuides="1">
      <p:cViewPr varScale="1">
        <p:scale>
          <a:sx n="55" d="100"/>
          <a:sy n="55" d="100"/>
        </p:scale>
        <p:origin x="504" y="67"/>
      </p:cViewPr>
      <p:guideLst/>
    </p:cSldViewPr>
  </p:slideViewPr>
  <p:outlineViewPr>
    <p:cViewPr>
      <p:scale>
        <a:sx n="33" d="100"/>
        <a:sy n="33" d="100"/>
      </p:scale>
      <p:origin x="0" y="-1818"/>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0" d="100"/>
          <a:sy n="80" d="100"/>
        </p:scale>
        <p:origin x="316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90FD16C-8895-420F-A8EA-49A46C0B97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3700728C-ECC4-4B3A-8BFF-86F26773B0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Tijdelijke aanduiding voor voettekst 3">
            <a:extLst>
              <a:ext uri="{FF2B5EF4-FFF2-40B4-BE49-F238E27FC236}">
                <a16:creationId xmlns:a16="http://schemas.microsoft.com/office/drawing/2014/main" id="{72BF263F-937E-45F8-8B87-C3897AF9CC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nl-NL"/>
              <a:t>Freek Molkenboer, Rik Jansen, Tim Luijkx, Willem van Werkhoven, Wouter Mulckhuyse</a:t>
            </a:r>
            <a:endParaRPr lang="en-US"/>
          </a:p>
        </p:txBody>
      </p:sp>
      <p:sp>
        <p:nvSpPr>
          <p:cNvPr id="5" name="Tijdelijke aanduiding voor dianummer 4" hidden="1">
            <a:extLst>
              <a:ext uri="{FF2B5EF4-FFF2-40B4-BE49-F238E27FC236}">
                <a16:creationId xmlns:a16="http://schemas.microsoft.com/office/drawing/2014/main" id="{FAC4AB41-049A-45F6-8400-96B8E558F0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3719E2-4BAC-4A20-AFDE-2A2DE3B6FB6C}" type="slidenum">
              <a:rPr lang="en-US" smtClean="0"/>
              <a:t>‹#›</a:t>
            </a:fld>
            <a:endParaRPr lang="en-US"/>
          </a:p>
        </p:txBody>
      </p:sp>
    </p:spTree>
    <p:extLst>
      <p:ext uri="{BB962C8B-B14F-4D97-AF65-F5344CB8AC3E}">
        <p14:creationId xmlns:p14="http://schemas.microsoft.com/office/powerpoint/2010/main" val="17123970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r>
              <a:rPr lang="nl-NL"/>
              <a:t>woensdag 13 april 2022</a:t>
            </a:r>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nl-NL"/>
              <a:t>Freek Molkenboer, Rik Jansen, Tim Luijkx, Willem van Werkhoven, Wouter Mulckhuyse</a:t>
            </a:r>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8A791-D8E8-4C23-A528-EAEB42DC40E7}" type="slidenum">
              <a:rPr lang="nl-NL" smtClean="0"/>
              <a:t>‹#›</a:t>
            </a:fld>
            <a:endParaRPr lang="nl-NL"/>
          </a:p>
        </p:txBody>
      </p:sp>
    </p:spTree>
    <p:extLst>
      <p:ext uri="{BB962C8B-B14F-4D97-AF65-F5344CB8AC3E}">
        <p14:creationId xmlns:p14="http://schemas.microsoft.com/office/powerpoint/2010/main" val="93903720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EA88A791-D8E8-4C23-A528-EAEB42DC40E7}" type="slidenum">
              <a:rPr lang="nl-NL" smtClean="0"/>
              <a:t>1</a:t>
            </a:fld>
            <a:endParaRPr lang="nl-NL"/>
          </a:p>
        </p:txBody>
      </p:sp>
    </p:spTree>
    <p:extLst>
      <p:ext uri="{BB962C8B-B14F-4D97-AF65-F5344CB8AC3E}">
        <p14:creationId xmlns:p14="http://schemas.microsoft.com/office/powerpoint/2010/main" val="2479633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Ik ben Freek Molkenboer, senior SE bij TNO, in de afdeling Nano </a:t>
            </a:r>
            <a:r>
              <a:rPr lang="nl-NL" dirty="0" err="1"/>
              <a:t>instrumentation</a:t>
            </a:r>
            <a:r>
              <a:rPr lang="nl-NL" dirty="0"/>
              <a:t>, en werk hier al meer dan 15 jaar, waarvan de </a:t>
            </a:r>
            <a:r>
              <a:rPr lang="nl-NL" dirty="0" err="1"/>
              <a:t>laaste</a:t>
            </a:r>
            <a:r>
              <a:rPr lang="nl-NL" dirty="0"/>
              <a:t> 5 jaar als SE. Mijn afdeling werkt primair voor de </a:t>
            </a:r>
            <a:r>
              <a:rPr lang="nl-NL" dirty="0" err="1"/>
              <a:t>semicondutor</a:t>
            </a:r>
            <a:r>
              <a:rPr lang="nl-NL" dirty="0"/>
              <a:t> </a:t>
            </a:r>
            <a:r>
              <a:rPr lang="nl-NL" dirty="0" err="1"/>
              <a:t>industry</a:t>
            </a:r>
            <a:r>
              <a:rPr lang="nl-NL" dirty="0"/>
              <a:t>.</a:t>
            </a:r>
          </a:p>
          <a:p>
            <a:endParaRPr lang="nl-NL" dirty="0"/>
          </a:p>
          <a:p>
            <a:r>
              <a:rPr lang="nl-NL" dirty="0"/>
              <a:t>Voor systems </a:t>
            </a:r>
            <a:r>
              <a:rPr lang="nl-NL" dirty="0" err="1"/>
              <a:t>enigneers</a:t>
            </a:r>
            <a:r>
              <a:rPr lang="nl-NL" dirty="0"/>
              <a:t> is het V model erg </a:t>
            </a:r>
            <a:r>
              <a:rPr lang="nl-NL" dirty="0" err="1"/>
              <a:t>belnagrijk</a:t>
            </a:r>
            <a:r>
              <a:rPr lang="nl-NL" dirty="0"/>
              <a:t>. Dit model geeft een mooi handvat hoe je een technische project zou moeten aan pakken. Dit begint bij nadenken wat moet iets nu kunnen, en hoe goed, en gaat daar het gehele proces heen. Dit V model zal ik gedurende deze presentatie gebruiken.</a:t>
            </a:r>
          </a:p>
        </p:txBody>
      </p:sp>
    </p:spTree>
    <p:extLst>
      <p:ext uri="{BB962C8B-B14F-4D97-AF65-F5344CB8AC3E}">
        <p14:creationId xmlns:p14="http://schemas.microsoft.com/office/powerpoint/2010/main" val="10798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Heel kort over de ruimtevaart afdeling van TNO. TNO is al meer dan 50 jaar betrokken bij instrumenten die voor ruimtevaart gebruikt worden, en </a:t>
            </a:r>
            <a:r>
              <a:rPr lang="nl-NL" dirty="0" err="1"/>
              <a:t>specaliceren</a:t>
            </a:r>
            <a:r>
              <a:rPr lang="nl-NL" dirty="0"/>
              <a:t> ons </a:t>
            </a:r>
            <a:r>
              <a:rPr lang="nl-NL" dirty="0" err="1"/>
              <a:t>tegenwoording</a:t>
            </a:r>
            <a:r>
              <a:rPr lang="nl-NL" dirty="0"/>
              <a:t> op </a:t>
            </a:r>
            <a:r>
              <a:rPr lang="nl-NL" dirty="0" err="1"/>
              <a:t>aardobservate</a:t>
            </a:r>
            <a:r>
              <a:rPr lang="nl-NL" dirty="0"/>
              <a:t> instrumenten. Een paar voorbeelden hiervan zijn </a:t>
            </a:r>
          </a:p>
        </p:txBody>
      </p:sp>
    </p:spTree>
    <p:extLst>
      <p:ext uri="{BB962C8B-B14F-4D97-AF65-F5344CB8AC3E}">
        <p14:creationId xmlns:p14="http://schemas.microsoft.com/office/powerpoint/2010/main" val="893539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Kalibreren is het weten hoe de gemeten gegevens precies </a:t>
            </a:r>
            <a:r>
              <a:rPr lang="nl-NL" dirty="0" err="1"/>
              <a:t>geinterepeerd</a:t>
            </a:r>
            <a:r>
              <a:rPr lang="nl-NL" dirty="0"/>
              <a:t> moeten worden.</a:t>
            </a:r>
          </a:p>
          <a:p>
            <a:r>
              <a:rPr lang="nl-NL" dirty="0"/>
              <a:t>Als voorbeeld dit plaatje, links is een foto zonder aanpassing van de kleur </a:t>
            </a:r>
            <a:r>
              <a:rPr lang="nl-NL" dirty="0" err="1"/>
              <a:t>balance</a:t>
            </a:r>
            <a:r>
              <a:rPr lang="nl-NL" dirty="0"/>
              <a:t>, en rechts is met kleur </a:t>
            </a:r>
            <a:r>
              <a:rPr lang="nl-NL" dirty="0" err="1"/>
              <a:t>belans</a:t>
            </a:r>
            <a:r>
              <a:rPr lang="nl-NL" dirty="0"/>
              <a:t>. In beide foto’s is ook een kleuren staal te zien. En door deze kleuren staal, kan en is de rechter foto aangepast.</a:t>
            </a:r>
          </a:p>
        </p:txBody>
      </p:sp>
    </p:spTree>
    <p:extLst>
      <p:ext uri="{BB962C8B-B14F-4D97-AF65-F5344CB8AC3E}">
        <p14:creationId xmlns:p14="http://schemas.microsoft.com/office/powerpoint/2010/main" val="7137375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2.sv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1.jp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10.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4.sv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148" name="INFO">
            <a:extLst>
              <a:ext uri="{FF2B5EF4-FFF2-40B4-BE49-F238E27FC236}">
                <a16:creationId xmlns:a16="http://schemas.microsoft.com/office/drawing/2014/main" id="{4A1F86EE-56C2-4FC7-A5E3-4FF8BAE206B8}"/>
              </a:ext>
            </a:extLst>
          </p:cNvPr>
          <p:cNvSpPr txBox="1"/>
          <p:nvPr userDrawn="1"/>
        </p:nvSpPr>
        <p:spPr>
          <a:xfrm>
            <a:off x="0" y="-256190"/>
            <a:ext cx="11556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TITEL SLIDE </a:t>
            </a:r>
          </a:p>
        </p:txBody>
      </p:sp>
      <p:sp>
        <p:nvSpPr>
          <p:cNvPr id="144" name="|">
            <a:extLst>
              <a:ext uri="{FF2B5EF4-FFF2-40B4-BE49-F238E27FC236}">
                <a16:creationId xmlns:a16="http://schemas.microsoft.com/office/drawing/2014/main" id="{35F05C4C-6075-4158-98BE-256211DC58AE}"/>
              </a:ext>
            </a:extLst>
          </p:cNvPr>
          <p:cNvSpPr>
            <a:spLocks noGrp="1"/>
          </p:cNvSpPr>
          <p:nvPr userDrawn="1">
            <p:ph type="body" sz="quarter" idx="16" hasCustomPrompt="1"/>
          </p:nvPr>
        </p:nvSpPr>
        <p:spPr>
          <a:xfrm flipH="1">
            <a:off x="576831" y="5303385"/>
            <a:ext cx="7200" cy="15588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dirty="0"/>
              <a:t> </a:t>
            </a:r>
          </a:p>
        </p:txBody>
      </p:sp>
      <p:sp>
        <p:nvSpPr>
          <p:cNvPr id="147" name="&gt;">
            <a:extLst>
              <a:ext uri="{FF2B5EF4-FFF2-40B4-BE49-F238E27FC236}">
                <a16:creationId xmlns:a16="http://schemas.microsoft.com/office/drawing/2014/main" id="{B7047D21-55FE-4B63-B1D8-8A610FAEFAF5}"/>
              </a:ext>
            </a:extLst>
          </p:cNvPr>
          <p:cNvSpPr>
            <a:spLocks noGrp="1"/>
          </p:cNvSpPr>
          <p:nvPr>
            <p:ph type="body" sz="quarter" idx="15" hasCustomPrompt="1"/>
          </p:nvPr>
        </p:nvSpPr>
        <p:spPr>
          <a:xfrm>
            <a:off x="550570" y="5070205"/>
            <a:ext cx="62838" cy="182400"/>
          </a:xfrm>
          <a:custGeom>
            <a:avLst/>
            <a:gdLst>
              <a:gd name="connsiteX0" fmla="*/ 17352 w 62838"/>
              <a:gd name="connsiteY0" fmla="*/ 0 h 182400"/>
              <a:gd name="connsiteX1" fmla="*/ 62520 w 62838"/>
              <a:gd name="connsiteY1" fmla="*/ 91200 h 182400"/>
              <a:gd name="connsiteX2" fmla="*/ 21864 w 62838"/>
              <a:gd name="connsiteY2" fmla="*/ 182400 h 182400"/>
              <a:gd name="connsiteX3" fmla="*/ 8308 w 62838"/>
              <a:gd name="connsiteY3" fmla="*/ 145920 h 182400"/>
              <a:gd name="connsiteX4" fmla="*/ 26385 w 62838"/>
              <a:gd name="connsiteY4" fmla="*/ 91200 h 182400"/>
              <a:gd name="connsiteX5" fmla="*/ 3796 w 62838"/>
              <a:gd name="connsiteY5" fmla="*/ 36480 h 182400"/>
              <a:gd name="connsiteX6" fmla="*/ 17352 w 62838"/>
              <a:gd name="connsiteY6" fmla="*/ 0 h 1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38" h="182400">
                <a:moveTo>
                  <a:pt x="17352" y="0"/>
                </a:moveTo>
                <a:cubicBezTo>
                  <a:pt x="17352" y="0"/>
                  <a:pt x="62520" y="69312"/>
                  <a:pt x="62520" y="91200"/>
                </a:cubicBezTo>
                <a:cubicBezTo>
                  <a:pt x="67041" y="113088"/>
                  <a:pt x="21864" y="182400"/>
                  <a:pt x="21864" y="182400"/>
                </a:cubicBezTo>
                <a:cubicBezTo>
                  <a:pt x="21864" y="182400"/>
                  <a:pt x="-5237" y="175104"/>
                  <a:pt x="8308" y="145920"/>
                </a:cubicBezTo>
                <a:cubicBezTo>
                  <a:pt x="17352" y="116736"/>
                  <a:pt x="26385" y="91200"/>
                  <a:pt x="26385" y="91200"/>
                </a:cubicBezTo>
                <a:lnTo>
                  <a:pt x="3796" y="36480"/>
                </a:lnTo>
                <a:cubicBezTo>
                  <a:pt x="-9759" y="3648"/>
                  <a:pt x="17352" y="0"/>
                  <a:pt x="17352" y="0"/>
                </a:cubicBezTo>
                <a:close/>
              </a:path>
            </a:pathLst>
          </a:custGeom>
          <a:solidFill>
            <a:schemeClr val="tx2"/>
          </a:solidFill>
          <a:ln w="12700">
            <a:noFill/>
          </a:ln>
        </p:spPr>
        <p:txBody>
          <a:bodyPr wrap="square">
            <a:noAutofit/>
          </a:bodyPr>
          <a:lstStyle>
            <a:lvl1pPr marL="0" indent="0">
              <a:buFont typeface="Arial" panose="020B0604020202020204" pitchFamily="34" charset="0"/>
              <a:buNone/>
              <a:defRPr/>
            </a:lvl1pPr>
          </a:lstStyle>
          <a:p>
            <a:pPr lvl="0"/>
            <a:r>
              <a:rPr lang="nl-NL" dirty="0"/>
              <a:t> </a:t>
            </a:r>
          </a:p>
        </p:txBody>
      </p:sp>
      <p:sp>
        <p:nvSpPr>
          <p:cNvPr id="152" name="Tijdelijke aanduiding voor verticale tekst 2">
            <a:extLst>
              <a:ext uri="{FF2B5EF4-FFF2-40B4-BE49-F238E27FC236}">
                <a16:creationId xmlns:a16="http://schemas.microsoft.com/office/drawing/2014/main" id="{FC38A077-DCB9-4498-8DB4-E60250F49476}"/>
              </a:ext>
            </a:extLst>
          </p:cNvPr>
          <p:cNvSpPr>
            <a:spLocks noGrp="1"/>
          </p:cNvSpPr>
          <p:nvPr>
            <p:ph type="body" orient="vert" idx="18" hasCustomPrompt="1"/>
          </p:nvPr>
        </p:nvSpPr>
        <p:spPr>
          <a:xfrm>
            <a:off x="0" y="0"/>
            <a:ext cx="7585700" cy="6858000"/>
          </a:xfrm>
          <a:gradFill>
            <a:gsLst>
              <a:gs pos="0">
                <a:schemeClr val="tx1">
                  <a:alpha val="3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lvl1pPr marL="0" indent="0" algn="l">
              <a:buFontTx/>
              <a:buNone/>
              <a:defRPr lang="nl-NL" sz="1050" i="1" dirty="0">
                <a:solidFill>
                  <a:schemeClr val="lt1"/>
                </a:solidFill>
              </a:defRPr>
            </a:lvl1pPr>
          </a:lstStyle>
          <a:p>
            <a:pPr marL="0" lvl="0" algn="ctr" defTabSz="914400"/>
            <a:r>
              <a:rPr lang="nl-NL" noProof="0" dirty="0"/>
              <a:t>    </a:t>
            </a:r>
          </a:p>
        </p:txBody>
      </p:sp>
      <p:sp>
        <p:nvSpPr>
          <p:cNvPr id="15" name="Logo">
            <a:extLst>
              <a:ext uri="{FF2B5EF4-FFF2-40B4-BE49-F238E27FC236}">
                <a16:creationId xmlns:a16="http://schemas.microsoft.com/office/drawing/2014/main" id="{209E820A-5DE9-4FC3-986A-5D1FB86C8AC7}"/>
              </a:ext>
            </a:extLst>
          </p:cNvPr>
          <p:cNvSpPr>
            <a:spLocks noGrp="1"/>
          </p:cNvSpPr>
          <p:nvPr>
            <p:ph type="body" sz="quarter" idx="17" hasCustomPrompt="1"/>
          </p:nvPr>
        </p:nvSpPr>
        <p:spPr>
          <a:xfrm>
            <a:off x="602351" y="602265"/>
            <a:ext cx="2822400" cy="504000"/>
          </a:xfrm>
          <a:prstGeom prst="rect">
            <a:avLst/>
          </a:prstGeom>
          <a:blipFill>
            <a:blip r:embed="rId2" cstate="hqprint">
              <a:extLst>
                <a:ext uri="{28A0092B-C50C-407E-A947-70E740481C1C}">
                  <a14:useLocalDpi xmlns:a14="http://schemas.microsoft.com/office/drawing/2010/main"/>
                </a:ext>
              </a:extLst>
            </a:blip>
            <a:stretch>
              <a:fillRect/>
            </a:stretch>
          </a:blipFill>
          <a:ln w="12700">
            <a:noFill/>
          </a:ln>
        </p:spPr>
        <p:txBody>
          <a:bodyPr/>
          <a:lstStyle>
            <a:lvl1pPr marL="0" indent="0">
              <a:buFont typeface="Arial" panose="020B0604020202020204" pitchFamily="34" charset="0"/>
              <a:buNone/>
              <a:defRPr/>
            </a:lvl1pPr>
          </a:lstStyle>
          <a:p>
            <a:pPr lvl="0"/>
            <a:r>
              <a:rPr lang="nl-NL" dirty="0"/>
              <a:t>  </a:t>
            </a:r>
          </a:p>
        </p:txBody>
      </p:sp>
      <p:sp>
        <p:nvSpPr>
          <p:cNvPr id="7" name="Datum">
            <a:extLst>
              <a:ext uri="{FF2B5EF4-FFF2-40B4-BE49-F238E27FC236}">
                <a16:creationId xmlns:a16="http://schemas.microsoft.com/office/drawing/2014/main" id="{946905A8-314B-47D6-9A70-0C647876EC1C}"/>
              </a:ext>
            </a:extLst>
          </p:cNvPr>
          <p:cNvSpPr>
            <a:spLocks noGrp="1"/>
          </p:cNvSpPr>
          <p:nvPr>
            <p:ph type="dt" sz="half" idx="20"/>
          </p:nvPr>
        </p:nvSpPr>
        <p:spPr>
          <a:xfrm>
            <a:off x="773113" y="6130564"/>
            <a:ext cx="2808287" cy="165461"/>
          </a:xfrm>
        </p:spPr>
        <p:txBody>
          <a:bodyPr/>
          <a:lstStyle>
            <a:lvl1pPr>
              <a:defRPr sz="1600">
                <a:solidFill>
                  <a:schemeClr val="bg1"/>
                </a:solidFill>
              </a:defRPr>
            </a:lvl1pPr>
          </a:lstStyle>
          <a:p>
            <a:r>
              <a:rPr lang="nl-NL" dirty="0"/>
              <a:t>woensdag 13 april 2022</a:t>
            </a:r>
          </a:p>
        </p:txBody>
      </p:sp>
      <p:sp>
        <p:nvSpPr>
          <p:cNvPr id="9" name="Subtitel">
            <a:extLst>
              <a:ext uri="{FF2B5EF4-FFF2-40B4-BE49-F238E27FC236}">
                <a16:creationId xmlns:a16="http://schemas.microsoft.com/office/drawing/2014/main" id="{EF14CB9B-F149-429B-A5C3-71E7B5658D62}"/>
              </a:ext>
            </a:extLst>
          </p:cNvPr>
          <p:cNvSpPr>
            <a:spLocks noGrp="1"/>
          </p:cNvSpPr>
          <p:nvPr>
            <p:ph type="subTitle" idx="1" hasCustomPrompt="1"/>
          </p:nvPr>
        </p:nvSpPr>
        <p:spPr>
          <a:xfrm>
            <a:off x="777244" y="5298468"/>
            <a:ext cx="9809656" cy="448184"/>
          </a:xfrm>
        </p:spPr>
        <p:txBody>
          <a:bodyPr/>
          <a:lstStyle>
            <a:lvl1pPr marL="0" indent="0" algn="l">
              <a:buNone/>
              <a:defRPr sz="3000" cap="all" baseline="0">
                <a:solidFill>
                  <a:schemeClr val="bg1"/>
                </a:solidFill>
                <a:latin typeface="Franklin Gothic Medium" panose="020B06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tweede titel hier</a:t>
            </a:r>
          </a:p>
        </p:txBody>
      </p:sp>
      <p:sp>
        <p:nvSpPr>
          <p:cNvPr id="6" name="Titel"/>
          <p:cNvSpPr>
            <a:spLocks noGrp="1"/>
          </p:cNvSpPr>
          <p:nvPr>
            <p:ph type="title" hasCustomPrompt="1"/>
          </p:nvPr>
        </p:nvSpPr>
        <p:spPr>
          <a:xfrm>
            <a:off x="777244" y="4966970"/>
            <a:ext cx="9809656" cy="319549"/>
          </a:xfrm>
        </p:spPr>
        <p:txBody>
          <a:bodyPr bIns="0" anchor="ctr"/>
          <a:lstStyle>
            <a:lvl1pPr>
              <a:defRPr>
                <a:solidFill>
                  <a:schemeClr val="bg1"/>
                </a:solidFill>
              </a:defRPr>
            </a:lvl1pPr>
          </a:lstStyle>
          <a:p>
            <a:r>
              <a:rPr lang="nl-NL" dirty="0"/>
              <a:t>Plaats eerste titel hier</a:t>
            </a:r>
          </a:p>
        </p:txBody>
      </p:sp>
    </p:spTree>
    <p:extLst>
      <p:ext uri="{BB962C8B-B14F-4D97-AF65-F5344CB8AC3E}">
        <p14:creationId xmlns:p14="http://schemas.microsoft.com/office/powerpoint/2010/main" val="344576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additive="base">
                                        <p:cTn id="7" dur="1000" fill="hold"/>
                                        <p:tgtEl>
                                          <p:spTgt spid="147"/>
                                        </p:tgtEl>
                                        <p:attrNameLst>
                                          <p:attrName>ppt_x</p:attrName>
                                        </p:attrNameLst>
                                      </p:cBhvr>
                                      <p:tavLst>
                                        <p:tav tm="0">
                                          <p:val>
                                            <p:strVal val="#ppt_x"/>
                                          </p:val>
                                        </p:tav>
                                        <p:tav tm="100000">
                                          <p:val>
                                            <p:strVal val="#ppt_x"/>
                                          </p:val>
                                        </p:tav>
                                      </p:tavLst>
                                    </p:anim>
                                    <p:anim calcmode="lin" valueType="num">
                                      <p:cBhvr additive="base">
                                        <p:cTn id="8" dur="1000" fill="hold"/>
                                        <p:tgtEl>
                                          <p:spTgt spid="147"/>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ppt_x"/>
                                          </p:val>
                                        </p:tav>
                                        <p:tav tm="100000">
                                          <p:val>
                                            <p:strVal val="#ppt_x"/>
                                          </p:val>
                                        </p:tav>
                                      </p:tavLst>
                                    </p:anim>
                                    <p:anim calcmode="lin" valueType="num">
                                      <p:cBhvr additive="base">
                                        <p:cTn id="12" dur="10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100"/>
                                  </p:stCondLst>
                                  <p:childTnLst>
                                    <p:set>
                                      <p:cBhvr>
                                        <p:cTn id="14" dur="1" fill="hold">
                                          <p:stCondLst>
                                            <p:cond delay="0"/>
                                          </p:stCondLst>
                                        </p:cTn>
                                        <p:tgtEl>
                                          <p:spTgt spid="144"/>
                                        </p:tgtEl>
                                        <p:attrNameLst>
                                          <p:attrName>style.visibility</p:attrName>
                                        </p:attrNameLst>
                                      </p:cBhvr>
                                      <p:to>
                                        <p:strVal val="visible"/>
                                      </p:to>
                                    </p:set>
                                    <p:anim calcmode="lin" valueType="num">
                                      <p:cBhvr additive="base">
                                        <p:cTn id="15" dur="900" fill="hold"/>
                                        <p:tgtEl>
                                          <p:spTgt spid="144"/>
                                        </p:tgtEl>
                                        <p:attrNameLst>
                                          <p:attrName>ppt_x</p:attrName>
                                        </p:attrNameLst>
                                      </p:cBhvr>
                                      <p:tavLst>
                                        <p:tav tm="0">
                                          <p:val>
                                            <p:strVal val="#ppt_x"/>
                                          </p:val>
                                        </p:tav>
                                        <p:tav tm="100000">
                                          <p:val>
                                            <p:strVal val="#ppt_x"/>
                                          </p:val>
                                        </p:tav>
                                      </p:tavLst>
                                    </p:anim>
                                    <p:anim calcmode="lin" valueType="num">
                                      <p:cBhvr additive="base">
                                        <p:cTn id="16" dur="900" fill="hold"/>
                                        <p:tgtEl>
                                          <p:spTgt spid="14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tmplLst>
          <p:tmpl>
            <p:tnLst>
              <p:par>
                <p:cTn presetID="2" presetClass="entr" presetSubtype="4" decel="100000" fill="hold" nodeType="withEffect">
                  <p:stCondLst>
                    <p:cond delay="100"/>
                  </p:stCondLst>
                  <p:childTnLst>
                    <p:set>
                      <p:cBhvr>
                        <p:cTn dur="1" fill="hold">
                          <p:stCondLst>
                            <p:cond delay="0"/>
                          </p:stCondLst>
                        </p:cTn>
                        <p:tgtEl>
                          <p:spTgt spid="144"/>
                        </p:tgtEl>
                        <p:attrNameLst>
                          <p:attrName>style.visibility</p:attrName>
                        </p:attrNameLst>
                      </p:cBhvr>
                      <p:to>
                        <p:strVal val="visible"/>
                      </p:to>
                    </p:set>
                    <p:anim calcmode="lin" valueType="num">
                      <p:cBhvr additive="base">
                        <p:cTn dur="900" fill="hold"/>
                        <p:tgtEl>
                          <p:spTgt spid="144"/>
                        </p:tgtEl>
                        <p:attrNameLst>
                          <p:attrName>ppt_x</p:attrName>
                        </p:attrNameLst>
                      </p:cBhvr>
                      <p:tavLst>
                        <p:tav tm="0">
                          <p:val>
                            <p:strVal val="#ppt_x"/>
                          </p:val>
                        </p:tav>
                        <p:tav tm="100000">
                          <p:val>
                            <p:strVal val="#ppt_x"/>
                          </p:val>
                        </p:tav>
                      </p:tavLst>
                    </p:anim>
                    <p:anim calcmode="lin" valueType="num">
                      <p:cBhvr additive="base">
                        <p:cTn dur="900" fill="hold"/>
                        <p:tgtEl>
                          <p:spTgt spid="144"/>
                        </p:tgtEl>
                        <p:attrNameLst>
                          <p:attrName>ppt_y</p:attrName>
                        </p:attrNameLst>
                      </p:cBhvr>
                      <p:tavLst>
                        <p:tav tm="0">
                          <p:val>
                            <p:strVal val="1+#ppt_h/2"/>
                          </p:val>
                        </p:tav>
                        <p:tav tm="100000">
                          <p:val>
                            <p:strVal val="#ppt_y"/>
                          </p:val>
                        </p:tav>
                      </p:tavLst>
                    </p:anim>
                  </p:childTnLst>
                </p:cTn>
              </p:par>
            </p:tnLst>
          </p:tmpl>
        </p:tmplLst>
      </p:bldP>
      <p:bldP spid="147" grpId="0" animBg="1">
        <p:tmplLst>
          <p:tmpl>
            <p:tnLst>
              <p:par>
                <p:cTn presetID="2" presetClass="entr" presetSubtype="4" decel="100000" fill="hold" nodeType="withEffect">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000" fill="hold"/>
                        <p:tgtEl>
                          <p:spTgt spid="147"/>
                        </p:tgtEl>
                        <p:attrNameLst>
                          <p:attrName>ppt_x</p:attrName>
                        </p:attrNameLst>
                      </p:cBhvr>
                      <p:tavLst>
                        <p:tav tm="0">
                          <p:val>
                            <p:strVal val="#ppt_x"/>
                          </p:val>
                        </p:tav>
                        <p:tav tm="100000">
                          <p:val>
                            <p:strVal val="#ppt_x"/>
                          </p:val>
                        </p:tav>
                      </p:tavLst>
                    </p:anim>
                    <p:anim calcmode="lin" valueType="num">
                      <p:cBhvr additive="base">
                        <p:cTn dur="1000" fill="hold"/>
                        <p:tgtEl>
                          <p:spTgt spid="147"/>
                        </p:tgtEl>
                        <p:attrNameLst>
                          <p:attrName>ppt_y</p:attrName>
                        </p:attrNameLst>
                      </p:cBhvr>
                      <p:tavLst>
                        <p:tav tm="0">
                          <p:val>
                            <p:strVal val="1+#ppt_h/2"/>
                          </p:val>
                        </p:tav>
                        <p:tav tm="100000">
                          <p:val>
                            <p:strVal val="#ppt_y"/>
                          </p:val>
                        </p:tav>
                      </p:tavLst>
                    </p:anim>
                  </p:childTnLst>
                </p:cTn>
              </p:par>
            </p:tnLst>
          </p:tmpl>
        </p:tmplLst>
      </p:bldP>
      <p:bldP spid="15" grpId="0" animBg="1">
        <p:tmplLst>
          <p:tmpl>
            <p:tnLst>
              <p:par>
                <p:cTn presetID="2" presetClass="entr" presetSubtype="1" decel="10000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1000" fill="hold"/>
                        <p:tgtEl>
                          <p:spTgt spid="15"/>
                        </p:tgtEl>
                        <p:attrNameLst>
                          <p:attrName>ppt_x</p:attrName>
                        </p:attrNameLst>
                      </p:cBhvr>
                      <p:tavLst>
                        <p:tav tm="0">
                          <p:val>
                            <p:strVal val="#ppt_x"/>
                          </p:val>
                        </p:tav>
                        <p:tav tm="100000">
                          <p:val>
                            <p:strVal val="#ppt_x"/>
                          </p:val>
                        </p:tav>
                      </p:tavLst>
                    </p:anim>
                    <p:anim calcmode="lin" valueType="num">
                      <p:cBhvr additive="base">
                        <p:cTn dur="1000" fill="hold"/>
                        <p:tgtEl>
                          <p:spTgt spid="15"/>
                        </p:tgtEl>
                        <p:attrNameLst>
                          <p:attrName>ppt_y</p:attrName>
                        </p:attrNameLst>
                      </p:cBhvr>
                      <p:tavLst>
                        <p:tav tm="0">
                          <p:val>
                            <p:strVal val="0-#ppt_h/2"/>
                          </p:val>
                        </p:tav>
                        <p:tav tm="100000">
                          <p:val>
                            <p:strVal val="#ppt_y"/>
                          </p:val>
                        </p:tav>
                      </p:tavLst>
                    </p:anim>
                  </p:childTnLst>
                </p:cTn>
              </p:par>
            </p:tnLst>
          </p:tmpl>
        </p:tmplLst>
      </p:bldP>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6" grpId="0"/>
    </p:bldLst>
  </p:timing>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EXT + IMAGE (M)">
    <p:spTree>
      <p:nvGrpSpPr>
        <p:cNvPr id="1" name=""/>
        <p:cNvGrpSpPr/>
        <p:nvPr/>
      </p:nvGrpSpPr>
      <p:grpSpPr>
        <a:xfrm>
          <a:off x="0" y="0"/>
          <a:ext cx="0" cy="0"/>
          <a:chOff x="0" y="0"/>
          <a:chExt cx="0" cy="0"/>
        </a:xfrm>
      </p:grpSpPr>
      <p:sp>
        <p:nvSpPr>
          <p:cNvPr id="120" name="INFO">
            <a:extLst>
              <a:ext uri="{FF2B5EF4-FFF2-40B4-BE49-F238E27FC236}">
                <a16:creationId xmlns:a16="http://schemas.microsoft.com/office/drawing/2014/main" id="{4554CBC1-67C3-40B3-B69E-583693464CAB}"/>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err="1">
                <a:solidFill>
                  <a:schemeClr val="tx2"/>
                </a:solidFill>
                <a:latin typeface="+mj-lt"/>
                <a:cs typeface="Calibri" panose="020F0502020204030204" pitchFamily="34" charset="0"/>
              </a:rPr>
              <a:t>Colophon</a:t>
            </a:r>
            <a:endParaRPr lang="nl-NL" sz="1050" b="0" dirty="0">
              <a:solidFill>
                <a:schemeClr val="tx2"/>
              </a:solidFill>
              <a:latin typeface="+mj-lt"/>
              <a:cs typeface="Calibri" panose="020F0502020204030204" pitchFamily="34" charset="0"/>
            </a:endParaRPr>
          </a:p>
        </p:txBody>
      </p:sp>
      <p:grpSp>
        <p:nvGrpSpPr>
          <p:cNvPr id="6" name="HAAK LIJN">
            <a:extLst>
              <a:ext uri="{FF2B5EF4-FFF2-40B4-BE49-F238E27FC236}">
                <a16:creationId xmlns:a16="http://schemas.microsoft.com/office/drawing/2014/main" id="{461C02C3-71A9-4180-9BA6-CDC428218BF0}"/>
              </a:ext>
            </a:extLst>
          </p:cNvPr>
          <p:cNvGrpSpPr/>
          <p:nvPr userDrawn="1"/>
        </p:nvGrpSpPr>
        <p:grpSpPr>
          <a:xfrm>
            <a:off x="540812" y="0"/>
            <a:ext cx="76800" cy="6858000"/>
            <a:chOff x="578912" y="0"/>
            <a:chExt cx="76800" cy="6858000"/>
          </a:xfrm>
        </p:grpSpPr>
        <p:cxnSp>
          <p:nvCxnSpPr>
            <p:cNvPr id="7" name="LIJN">
              <a:extLst>
                <a:ext uri="{FF2B5EF4-FFF2-40B4-BE49-F238E27FC236}">
                  <a16:creationId xmlns:a16="http://schemas.microsoft.com/office/drawing/2014/main" id="{70C6F105-BBDF-409A-A64C-F21A25395B86}"/>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FDED3C4C-295F-4DFE-B2D5-8110A780A89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9" name="LIJN">
              <a:extLst>
                <a:ext uri="{FF2B5EF4-FFF2-40B4-BE49-F238E27FC236}">
                  <a16:creationId xmlns:a16="http://schemas.microsoft.com/office/drawing/2014/main" id="{7FAE1D37-EC74-4F9A-99AB-49D3E78A8327}"/>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49" name="Tijdelijke aanduiding voor afbeelding 8">
            <a:extLst>
              <a:ext uri="{FF2B5EF4-FFF2-40B4-BE49-F238E27FC236}">
                <a16:creationId xmlns:a16="http://schemas.microsoft.com/office/drawing/2014/main" id="{E909BB5C-4BBE-4A17-B7C9-9421049DFC83}"/>
              </a:ext>
            </a:extLst>
          </p:cNvPr>
          <p:cNvSpPr>
            <a:spLocks noGrp="1"/>
          </p:cNvSpPr>
          <p:nvPr>
            <p:ph type="pic" sz="quarter" idx="14" hasCustomPrompt="1"/>
          </p:nvPr>
        </p:nvSpPr>
        <p:spPr>
          <a:xfrm>
            <a:off x="6493656" y="1434"/>
            <a:ext cx="5698344" cy="6856566"/>
          </a:xfrm>
          <a:prstGeom prst="rect">
            <a:avLst/>
          </a:prstGeom>
          <a:solidFill>
            <a:schemeClr val="bg1">
              <a:lumMod val="95000"/>
            </a:schemeClr>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t>
            </a:r>
            <a:r>
              <a:rPr lang="nl-NL" dirty="0" err="1"/>
              <a:t>an</a:t>
            </a:r>
            <a:r>
              <a:rPr lang="nl-NL" dirty="0"/>
              <a:t> image.</a:t>
            </a:r>
          </a:p>
        </p:txBody>
      </p:sp>
      <p:sp>
        <p:nvSpPr>
          <p:cNvPr id="4" name="Datum" hidden="1">
            <a:extLst>
              <a:ext uri="{FF2B5EF4-FFF2-40B4-BE49-F238E27FC236}">
                <a16:creationId xmlns:a16="http://schemas.microsoft.com/office/drawing/2014/main" id="{28807BA4-9E8B-4021-A4B6-01A2510E8897}"/>
              </a:ext>
            </a:extLst>
          </p:cNvPr>
          <p:cNvSpPr>
            <a:spLocks noGrp="1"/>
          </p:cNvSpPr>
          <p:nvPr>
            <p:ph type="dt" sz="half" idx="18"/>
          </p:nvPr>
        </p:nvSpPr>
        <p:spPr>
          <a:xfrm>
            <a:off x="775644" y="6480354"/>
            <a:ext cx="5330192" cy="185411"/>
          </a:xfrm>
          <a:prstGeom prst="rect">
            <a:avLst/>
          </a:prstGeom>
        </p:spPr>
        <p:txBody>
          <a:bodyPr/>
          <a:lstStyle/>
          <a:p>
            <a:r>
              <a:rPr lang="nl-NL" dirty="0"/>
              <a:t>woensdag 13 april 2022</a:t>
            </a:r>
          </a:p>
        </p:txBody>
      </p:sp>
      <p:sp>
        <p:nvSpPr>
          <p:cNvPr id="11" name="Ondertitel">
            <a:extLst>
              <a:ext uri="{FF2B5EF4-FFF2-40B4-BE49-F238E27FC236}">
                <a16:creationId xmlns:a16="http://schemas.microsoft.com/office/drawing/2014/main" id="{49A542DA-75FE-4413-AC0E-7C8134E2722B}"/>
              </a:ext>
            </a:extLst>
          </p:cNvPr>
          <p:cNvSpPr>
            <a:spLocks noGrp="1"/>
          </p:cNvSpPr>
          <p:nvPr>
            <p:ph type="subTitle" idx="10" hasCustomPrompt="1"/>
          </p:nvPr>
        </p:nvSpPr>
        <p:spPr>
          <a:xfrm>
            <a:off x="768215" y="1444839"/>
            <a:ext cx="5707366" cy="614780"/>
          </a:xfrm>
        </p:spPr>
        <p:txBody>
          <a:bodyPr/>
          <a:lstStyle>
            <a:lvl1pPr marL="0" indent="0" algn="l">
              <a:buNone/>
              <a:defRPr sz="2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dirty="0" err="1"/>
              <a:t>Authors</a:t>
            </a:r>
            <a:endParaRPr lang="nl-NL" dirty="0"/>
          </a:p>
        </p:txBody>
      </p:sp>
      <p:sp>
        <p:nvSpPr>
          <p:cNvPr id="5" name="Titel">
            <a:extLst>
              <a:ext uri="{FF2B5EF4-FFF2-40B4-BE49-F238E27FC236}">
                <a16:creationId xmlns:a16="http://schemas.microsoft.com/office/drawing/2014/main" id="{E3AE8D94-FBEC-45F4-9E29-E69D7A23752F}"/>
              </a:ext>
            </a:extLst>
          </p:cNvPr>
          <p:cNvSpPr>
            <a:spLocks noGrp="1"/>
          </p:cNvSpPr>
          <p:nvPr>
            <p:ph type="title" hasCustomPrompt="1"/>
          </p:nvPr>
        </p:nvSpPr>
        <p:spPr>
          <a:xfrm>
            <a:off x="777245" y="619124"/>
            <a:ext cx="5678012" cy="819059"/>
          </a:xfrm>
        </p:spPr>
        <p:txBody>
          <a:bodyPr/>
          <a:lstStyle>
            <a:lvl1pPr marL="0" marR="0" indent="0" algn="l" defTabSz="914400" rtl="0" eaLnBrk="1" fontAlgn="auto" latinLnBrk="0" hangingPunct="1">
              <a:lnSpc>
                <a:spcPct val="90000"/>
              </a:lnSpc>
              <a:spcBef>
                <a:spcPct val="0"/>
              </a:spcBef>
              <a:spcAft>
                <a:spcPts val="0"/>
              </a:spcAft>
              <a:buClrTx/>
              <a:buSzTx/>
              <a:buFontTx/>
              <a:buNone/>
              <a:tabLst>
                <a:tab pos="1255713" algn="l"/>
              </a:tabLst>
              <a:defRPr/>
            </a:lvl1pPr>
          </a:lstStyle>
          <a:p>
            <a:pPr marL="0" marR="0" lvl="0" indent="0" algn="l" defTabSz="914400" rtl="0" eaLnBrk="1" fontAlgn="auto" latinLnBrk="0" hangingPunct="1">
              <a:lnSpc>
                <a:spcPct val="90000"/>
              </a:lnSpc>
              <a:spcBef>
                <a:spcPct val="0"/>
              </a:spcBef>
              <a:spcAft>
                <a:spcPts val="0"/>
              </a:spcAft>
              <a:buClrTx/>
              <a:buSzTx/>
              <a:buFontTx/>
              <a:buNone/>
              <a:tabLst>
                <a:tab pos="1255713" algn="l"/>
              </a:tabLst>
              <a:defRPr/>
            </a:pPr>
            <a:r>
              <a:rPr lang="nl-NL" dirty="0" err="1"/>
              <a:t>Title</a:t>
            </a:r>
            <a:r>
              <a:rPr lang="nl-NL" dirty="0"/>
              <a:t> of </a:t>
            </a:r>
            <a:r>
              <a:rPr lang="nl-NL" dirty="0" err="1"/>
              <a:t>presentation</a:t>
            </a:r>
            <a:r>
              <a:rPr lang="nl-NL" dirty="0"/>
              <a:t> (</a:t>
            </a:r>
            <a:r>
              <a:rPr lang="nl-NL" noProof="0" dirty="0" err="1"/>
              <a:t>please</a:t>
            </a:r>
            <a:r>
              <a:rPr lang="nl-NL" dirty="0"/>
              <a:t> update </a:t>
            </a:r>
            <a:r>
              <a:rPr lang="nl-NL" dirty="0" err="1"/>
              <a:t>manually</a:t>
            </a:r>
            <a:r>
              <a:rPr lang="nl-NL" dirty="0"/>
              <a:t>)</a:t>
            </a:r>
            <a:br>
              <a:rPr lang="nl-NL" dirty="0"/>
            </a:br>
            <a:endParaRPr lang="nl-NL" dirty="0"/>
          </a:p>
        </p:txBody>
      </p:sp>
      <p:sp>
        <p:nvSpPr>
          <p:cNvPr id="154" name="Tijdelijke aanduiding voor verticale tekst 15">
            <a:extLst>
              <a:ext uri="{FF2B5EF4-FFF2-40B4-BE49-F238E27FC236}">
                <a16:creationId xmlns:a16="http://schemas.microsoft.com/office/drawing/2014/main" id="{A6219E41-614B-4606-89D7-76E36912AAEF}"/>
              </a:ext>
            </a:extLst>
          </p:cNvPr>
          <p:cNvSpPr>
            <a:spLocks noGrp="1"/>
          </p:cNvSpPr>
          <p:nvPr>
            <p:ph type="body" orient="vert" idx="19" hasCustomPrompt="1"/>
          </p:nvPr>
        </p:nvSpPr>
        <p:spPr>
          <a:xfrm>
            <a:off x="777243" y="2151914"/>
            <a:ext cx="5698338" cy="3556428"/>
          </a:xfrm>
        </p:spPr>
        <p:txBody>
          <a:bodyPr/>
          <a:lstStyle>
            <a:lvl1pPr marL="179388" marR="0" indent="-179388" algn="l" defTabSz="719138" rtl="0" eaLnBrk="1" fontAlgn="auto" latinLnBrk="0" hangingPunct="1">
              <a:lnSpc>
                <a:spcPct val="100000"/>
              </a:lnSpc>
              <a:spcBef>
                <a:spcPts val="0"/>
              </a:spcBef>
              <a:spcAft>
                <a:spcPts val="500"/>
              </a:spcAft>
              <a:buClr>
                <a:schemeClr val="tx2"/>
              </a:buClr>
              <a:buSzPct val="100000"/>
              <a:buFontTx/>
              <a:buBlip>
                <a:blip r:embed="rId4">
                  <a:extLst>
                    <a:ext uri="{96DAC541-7B7A-43D3-8B79-37D633B846F1}">
                      <asvg:svgBlip xmlns:asvg="http://schemas.microsoft.com/office/drawing/2016/SVG/main" r:embed="rId5"/>
                    </a:ext>
                  </a:extLst>
                </a:blip>
              </a:buBlip>
              <a:tabLst/>
              <a:defRPr/>
            </a:lvl1pPr>
            <a:lvl2pPr marL="179388" indent="0">
              <a:buNone/>
              <a:defRPr/>
            </a:lvl2pPr>
            <a:lvl4pPr>
              <a:defRPr/>
            </a:lvl4pPr>
          </a:lstStyle>
          <a:p>
            <a:pPr lvl="3"/>
            <a:r>
              <a:rPr lang="nl-NL" dirty="0" err="1"/>
              <a:t>Colophon</a:t>
            </a:r>
            <a:endParaRPr lang="nl-NL" dirty="0"/>
          </a:p>
          <a:p>
            <a:pPr marL="179388" marR="0" lvl="0" indent="-179388" algn="l" defTabSz="719138" rtl="0" eaLnBrk="1" fontAlgn="auto" latinLnBrk="0" hangingPunct="1">
              <a:lnSpc>
                <a:spcPct val="100000"/>
              </a:lnSpc>
              <a:spcBef>
                <a:spcPts val="300"/>
              </a:spcBef>
              <a:spcAft>
                <a:spcPts val="600"/>
              </a:spcAft>
              <a:buClr>
                <a:schemeClr val="tx2"/>
              </a:buClr>
              <a:buSzPct val="100000"/>
              <a:buFontTx/>
              <a:buBlip>
                <a:blip r:embed="rId4">
                  <a:extLst>
                    <a:ext uri="{96DAC541-7B7A-43D3-8B79-37D633B846F1}">
                      <asvg:svgBlip xmlns:asvg="http://schemas.microsoft.com/office/drawing/2016/SVG/main" r:embed="rId5"/>
                    </a:ext>
                  </a:extLst>
                </a:blip>
              </a:buBlip>
              <a:tabLst/>
              <a:defRPr/>
            </a:pPr>
            <a:r>
              <a:rPr lang="nl-NL" dirty="0"/>
              <a:t>Document status: draft v </a:t>
            </a:r>
            <a:r>
              <a:rPr lang="nl-NL" dirty="0" err="1"/>
              <a:t>x.x</a:t>
            </a:r>
            <a:r>
              <a:rPr lang="nl-NL" dirty="0"/>
              <a:t>/</a:t>
            </a:r>
            <a:r>
              <a:rPr lang="nl-NL" dirty="0" err="1"/>
              <a:t>final</a:t>
            </a:r>
            <a:r>
              <a:rPr lang="nl-NL" dirty="0"/>
              <a:t>/…</a:t>
            </a:r>
          </a:p>
          <a:p>
            <a:r>
              <a:rPr lang="nl-NL" dirty="0" err="1"/>
              <a:t>Reviewed</a:t>
            </a:r>
            <a:r>
              <a:rPr lang="nl-NL" dirty="0"/>
              <a:t> </a:t>
            </a:r>
            <a:r>
              <a:rPr lang="nl-NL" dirty="0" err="1"/>
              <a:t>by</a:t>
            </a:r>
            <a:r>
              <a:rPr lang="nl-NL" dirty="0"/>
              <a:t>: XXX</a:t>
            </a:r>
          </a:p>
          <a:p>
            <a:r>
              <a:rPr lang="nl-NL" dirty="0"/>
              <a:t>Project </a:t>
            </a:r>
            <a:r>
              <a:rPr lang="nl-NL" dirty="0" err="1"/>
              <a:t>number</a:t>
            </a:r>
            <a:r>
              <a:rPr lang="nl-NL" dirty="0"/>
              <a:t>: ###</a:t>
            </a:r>
          </a:p>
          <a:p>
            <a:r>
              <a:rPr lang="nl-NL" dirty="0"/>
              <a:t>PO </a:t>
            </a:r>
            <a:r>
              <a:rPr lang="nl-NL" dirty="0" err="1"/>
              <a:t>number</a:t>
            </a:r>
            <a:r>
              <a:rPr lang="nl-NL" dirty="0"/>
              <a:t>: ###</a:t>
            </a:r>
          </a:p>
          <a:p>
            <a:r>
              <a:rPr lang="nl-NL" dirty="0"/>
              <a:t>Customer: XXX</a:t>
            </a:r>
          </a:p>
          <a:p>
            <a:r>
              <a:rPr lang="nl-NL" dirty="0"/>
              <a:t>Report </a:t>
            </a:r>
            <a:r>
              <a:rPr lang="nl-NL" dirty="0" err="1"/>
              <a:t>number</a:t>
            </a:r>
            <a:r>
              <a:rPr lang="nl-NL" dirty="0"/>
              <a:t> (RIS): ###</a:t>
            </a:r>
          </a:p>
          <a:p>
            <a:r>
              <a:rPr lang="nl-NL" dirty="0"/>
              <a:t>Date: ###</a:t>
            </a:r>
          </a:p>
          <a:p>
            <a:r>
              <a:rPr lang="nl-NL" dirty="0" err="1"/>
              <a:t>Classification</a:t>
            </a:r>
            <a:r>
              <a:rPr lang="nl-NL" dirty="0"/>
              <a:t>: XXX</a:t>
            </a:r>
          </a:p>
        </p:txBody>
      </p:sp>
      <p:pic>
        <p:nvPicPr>
          <p:cNvPr id="14" name="Picture 13">
            <a:extLst>
              <a:ext uri="{FF2B5EF4-FFF2-40B4-BE49-F238E27FC236}">
                <a16:creationId xmlns:a16="http://schemas.microsoft.com/office/drawing/2014/main" id="{D6264CA6-21E9-471C-8276-CB075BAD96C5}"/>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5" name="Rechthoek 7">
            <a:extLst>
              <a:ext uri="{FF2B5EF4-FFF2-40B4-BE49-F238E27FC236}">
                <a16:creationId xmlns:a16="http://schemas.microsoft.com/office/drawing/2014/main" id="{42CBA93D-FC0A-4004-9146-B51B5901A234}"/>
              </a:ext>
            </a:extLst>
          </p:cNvPr>
          <p:cNvSpPr/>
          <p:nvPr userDrawn="1"/>
        </p:nvSpPr>
        <p:spPr>
          <a:xfrm>
            <a:off x="759168" y="5463165"/>
            <a:ext cx="5518380" cy="114598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nl-NL" sz="800" kern="1200" dirty="0" err="1">
                <a:solidFill>
                  <a:schemeClr val="tx1"/>
                </a:solidFill>
                <a:effectLst/>
                <a:latin typeface="+mn-lt"/>
                <a:ea typeface="+mn-ea"/>
                <a:cs typeface="+mn-cs"/>
              </a:rPr>
              <a:t>All</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rights</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reserved</a:t>
            </a:r>
            <a:r>
              <a:rPr lang="nl-NL" sz="800" kern="1200" dirty="0">
                <a:solidFill>
                  <a:schemeClr val="tx1"/>
                </a:solidFill>
                <a:effectLst/>
                <a:latin typeface="+mn-lt"/>
                <a:ea typeface="+mn-ea"/>
                <a:cs typeface="+mn-cs"/>
              </a:rPr>
              <a:t>. No part of </a:t>
            </a:r>
            <a:r>
              <a:rPr lang="nl-NL" sz="800" kern="1200" dirty="0" err="1">
                <a:solidFill>
                  <a:schemeClr val="tx1"/>
                </a:solidFill>
                <a:effectLst/>
                <a:latin typeface="+mn-lt"/>
                <a:ea typeface="+mn-ea"/>
                <a:cs typeface="+mn-cs"/>
              </a:rPr>
              <a:t>this</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publication</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may</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be</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reproduced</a:t>
            </a:r>
            <a:r>
              <a:rPr lang="nl-NL" sz="800" kern="1200" dirty="0">
                <a:solidFill>
                  <a:schemeClr val="tx1"/>
                </a:solidFill>
                <a:effectLst/>
                <a:latin typeface="+mn-lt"/>
                <a:ea typeface="+mn-ea"/>
                <a:cs typeface="+mn-cs"/>
              </a:rPr>
              <a:t> and/or </a:t>
            </a:r>
            <a:r>
              <a:rPr lang="nl-NL" sz="800" kern="1200" dirty="0" err="1">
                <a:solidFill>
                  <a:schemeClr val="tx1"/>
                </a:solidFill>
                <a:effectLst/>
                <a:latin typeface="+mn-lt"/>
                <a:ea typeface="+mn-ea"/>
                <a:cs typeface="+mn-cs"/>
              </a:rPr>
              <a:t>published</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by</a:t>
            </a:r>
            <a:r>
              <a:rPr lang="nl-NL" sz="800" kern="1200" dirty="0">
                <a:solidFill>
                  <a:schemeClr val="tx1"/>
                </a:solidFill>
                <a:effectLst/>
                <a:latin typeface="+mn-lt"/>
                <a:ea typeface="+mn-ea"/>
                <a:cs typeface="+mn-cs"/>
              </a:rPr>
              <a:t> print, </a:t>
            </a:r>
            <a:r>
              <a:rPr lang="nl-NL" sz="800" kern="1200" dirty="0" err="1">
                <a:solidFill>
                  <a:schemeClr val="tx1"/>
                </a:solidFill>
                <a:effectLst/>
                <a:latin typeface="+mn-lt"/>
                <a:ea typeface="+mn-ea"/>
                <a:cs typeface="+mn-cs"/>
              </a:rPr>
              <a:t>photoprint</a:t>
            </a:r>
            <a:r>
              <a:rPr lang="nl-NL" sz="800" kern="1200" dirty="0">
                <a:solidFill>
                  <a:schemeClr val="tx1"/>
                </a:solidFill>
                <a:effectLst/>
                <a:latin typeface="+mn-lt"/>
                <a:ea typeface="+mn-ea"/>
                <a:cs typeface="+mn-cs"/>
              </a:rPr>
              <a:t>, microfilm or </a:t>
            </a:r>
            <a:r>
              <a:rPr lang="nl-NL" sz="800" kern="1200" dirty="0" err="1">
                <a:solidFill>
                  <a:schemeClr val="tx1"/>
                </a:solidFill>
                <a:effectLst/>
                <a:latin typeface="+mn-lt"/>
                <a:ea typeface="+mn-ea"/>
                <a:cs typeface="+mn-cs"/>
              </a:rPr>
              <a:t>any</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other</a:t>
            </a:r>
            <a:r>
              <a:rPr lang="nl-NL" sz="800" kern="1200" dirty="0">
                <a:solidFill>
                  <a:schemeClr val="tx1"/>
                </a:solidFill>
                <a:effectLst/>
                <a:latin typeface="+mn-lt"/>
                <a:ea typeface="+mn-ea"/>
                <a:cs typeface="+mn-cs"/>
              </a:rPr>
              <a:t> means without </a:t>
            </a:r>
            <a:r>
              <a:rPr lang="nl-NL" sz="800" kern="1200" dirty="0" err="1">
                <a:solidFill>
                  <a:schemeClr val="tx1"/>
                </a:solidFill>
                <a:effectLst/>
                <a:latin typeface="+mn-lt"/>
                <a:ea typeface="+mn-ea"/>
                <a:cs typeface="+mn-cs"/>
              </a:rPr>
              <a:t>the</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previous</a:t>
            </a:r>
            <a:r>
              <a:rPr lang="nl-NL" sz="800" kern="1200" dirty="0">
                <a:solidFill>
                  <a:schemeClr val="tx1"/>
                </a:solidFill>
                <a:effectLst/>
                <a:latin typeface="+mn-lt"/>
                <a:ea typeface="+mn-ea"/>
                <a:cs typeface="+mn-cs"/>
              </a:rPr>
              <a:t> </a:t>
            </a:r>
            <a:r>
              <a:rPr lang="nl-NL" sz="800" kern="1200" dirty="0" err="1">
                <a:solidFill>
                  <a:schemeClr val="tx1"/>
                </a:solidFill>
                <a:effectLst/>
                <a:latin typeface="+mn-lt"/>
                <a:ea typeface="+mn-ea"/>
                <a:cs typeface="+mn-cs"/>
              </a:rPr>
              <a:t>written</a:t>
            </a:r>
            <a:r>
              <a:rPr lang="nl-NL" sz="800" kern="1200" dirty="0">
                <a:solidFill>
                  <a:schemeClr val="tx1"/>
                </a:solidFill>
                <a:effectLst/>
                <a:latin typeface="+mn-lt"/>
                <a:ea typeface="+mn-ea"/>
                <a:cs typeface="+mn-cs"/>
              </a:rPr>
              <a:t> consent of TNO.</a:t>
            </a:r>
          </a:p>
          <a:p>
            <a:r>
              <a:rPr lang="nl-NL" sz="800" kern="1200" dirty="0">
                <a:solidFill>
                  <a:schemeClr val="tx1"/>
                </a:solidFill>
                <a:effectLst/>
                <a:latin typeface="+mn-lt"/>
                <a:ea typeface="+mn-ea"/>
                <a:cs typeface="+mn-cs"/>
              </a:rPr>
              <a:t> </a:t>
            </a:r>
          </a:p>
          <a:p>
            <a:r>
              <a:rPr lang="nl-NL" sz="800" kern="1200" dirty="0">
                <a:solidFill>
                  <a:schemeClr val="tx1"/>
                </a:solidFill>
                <a:effectLst/>
              </a:rPr>
              <a:t>In case </a:t>
            </a:r>
            <a:r>
              <a:rPr lang="nl-NL" sz="800" kern="1200" dirty="0" err="1">
                <a:solidFill>
                  <a:schemeClr val="tx1"/>
                </a:solidFill>
                <a:effectLst/>
              </a:rPr>
              <a:t>this</a:t>
            </a:r>
            <a:r>
              <a:rPr lang="nl-NL" sz="800" kern="1200" dirty="0">
                <a:solidFill>
                  <a:schemeClr val="tx1"/>
                </a:solidFill>
                <a:effectLst/>
              </a:rPr>
              <a:t> report was </a:t>
            </a:r>
            <a:r>
              <a:rPr lang="nl-NL" sz="800" kern="1200" dirty="0" err="1">
                <a:solidFill>
                  <a:schemeClr val="tx1"/>
                </a:solidFill>
                <a:effectLst/>
              </a:rPr>
              <a:t>drafted</a:t>
            </a:r>
            <a:r>
              <a:rPr lang="nl-NL" sz="800" kern="1200" dirty="0">
                <a:solidFill>
                  <a:schemeClr val="tx1"/>
                </a:solidFill>
                <a:effectLst/>
              </a:rPr>
              <a:t> on </a:t>
            </a:r>
            <a:r>
              <a:rPr lang="nl-NL" sz="800" kern="1200" dirty="0" err="1">
                <a:solidFill>
                  <a:schemeClr val="tx1"/>
                </a:solidFill>
                <a:effectLst/>
              </a:rPr>
              <a:t>instructions</a:t>
            </a:r>
            <a:r>
              <a:rPr lang="nl-NL" sz="800" kern="1200" dirty="0">
                <a:solidFill>
                  <a:schemeClr val="tx1"/>
                </a:solidFill>
                <a:effectLst/>
              </a:rPr>
              <a:t>, </a:t>
            </a:r>
            <a:r>
              <a:rPr lang="nl-NL" sz="800" kern="1200" dirty="0" err="1">
                <a:solidFill>
                  <a:schemeClr val="tx1"/>
                </a:solidFill>
                <a:effectLst/>
              </a:rPr>
              <a:t>the</a:t>
            </a:r>
            <a:r>
              <a:rPr lang="nl-NL" sz="800" kern="1200" dirty="0">
                <a:solidFill>
                  <a:schemeClr val="tx1"/>
                </a:solidFill>
                <a:effectLst/>
              </a:rPr>
              <a:t> </a:t>
            </a:r>
            <a:r>
              <a:rPr lang="nl-NL" sz="800" kern="1200" dirty="0" err="1">
                <a:solidFill>
                  <a:schemeClr val="tx1"/>
                </a:solidFill>
                <a:effectLst/>
              </a:rPr>
              <a:t>rights</a:t>
            </a:r>
            <a:r>
              <a:rPr lang="nl-NL" sz="800" kern="1200" dirty="0">
                <a:solidFill>
                  <a:schemeClr val="tx1"/>
                </a:solidFill>
                <a:effectLst/>
              </a:rPr>
              <a:t> and </a:t>
            </a:r>
            <a:r>
              <a:rPr lang="nl-NL" sz="800" kern="1200" dirty="0" err="1">
                <a:solidFill>
                  <a:schemeClr val="tx1"/>
                </a:solidFill>
                <a:effectLst/>
              </a:rPr>
              <a:t>obligations</a:t>
            </a:r>
            <a:r>
              <a:rPr lang="nl-NL" sz="800" kern="1200" dirty="0">
                <a:solidFill>
                  <a:schemeClr val="tx1"/>
                </a:solidFill>
                <a:effectLst/>
              </a:rPr>
              <a:t> of </a:t>
            </a:r>
            <a:r>
              <a:rPr lang="nl-NL" sz="800" kern="1200" dirty="0" err="1">
                <a:solidFill>
                  <a:schemeClr val="tx1"/>
                </a:solidFill>
                <a:effectLst/>
              </a:rPr>
              <a:t>contracting</a:t>
            </a:r>
            <a:r>
              <a:rPr lang="nl-NL" sz="800" kern="1200" dirty="0">
                <a:solidFill>
                  <a:schemeClr val="tx1"/>
                </a:solidFill>
                <a:effectLst/>
              </a:rPr>
              <a:t> </a:t>
            </a:r>
            <a:r>
              <a:rPr lang="nl-NL" sz="800" kern="1200" dirty="0" err="1">
                <a:solidFill>
                  <a:schemeClr val="tx1"/>
                </a:solidFill>
                <a:effectLst/>
              </a:rPr>
              <a:t>parties</a:t>
            </a:r>
            <a:r>
              <a:rPr lang="nl-NL" sz="800" kern="1200" dirty="0">
                <a:solidFill>
                  <a:schemeClr val="tx1"/>
                </a:solidFill>
                <a:effectLst/>
              </a:rPr>
              <a:t> are subject </a:t>
            </a:r>
            <a:r>
              <a:rPr lang="nl-NL" sz="800" kern="1200" dirty="0" err="1">
                <a:solidFill>
                  <a:schemeClr val="tx1"/>
                </a:solidFill>
                <a:effectLst/>
              </a:rPr>
              <a:t>to</a:t>
            </a:r>
            <a:r>
              <a:rPr lang="nl-NL" sz="800" kern="1200" dirty="0">
                <a:solidFill>
                  <a:schemeClr val="tx1"/>
                </a:solidFill>
                <a:effectLst/>
              </a:rPr>
              <a:t> </a:t>
            </a:r>
            <a:r>
              <a:rPr lang="nl-NL" sz="800" kern="1200" dirty="0" err="1">
                <a:solidFill>
                  <a:schemeClr val="tx1"/>
                </a:solidFill>
                <a:effectLst/>
              </a:rPr>
              <a:t>either</a:t>
            </a:r>
            <a:r>
              <a:rPr lang="nl-NL" sz="800" kern="1200" dirty="0">
                <a:solidFill>
                  <a:schemeClr val="tx1"/>
                </a:solidFill>
                <a:effectLst/>
              </a:rPr>
              <a:t> </a:t>
            </a:r>
            <a:r>
              <a:rPr lang="nl-NL" sz="800" kern="1200" dirty="0" err="1">
                <a:solidFill>
                  <a:schemeClr val="tx1"/>
                </a:solidFill>
                <a:effectLst/>
              </a:rPr>
              <a:t>the</a:t>
            </a:r>
            <a:r>
              <a:rPr lang="nl-NL" sz="800" kern="1200" dirty="0">
                <a:solidFill>
                  <a:schemeClr val="tx1"/>
                </a:solidFill>
                <a:effectLst/>
              </a:rPr>
              <a:t> General </a:t>
            </a:r>
            <a:r>
              <a:rPr lang="nl-NL" sz="800" kern="1200" dirty="0" err="1">
                <a:solidFill>
                  <a:schemeClr val="tx1"/>
                </a:solidFill>
                <a:effectLst/>
              </a:rPr>
              <a:t>Terms</a:t>
            </a:r>
            <a:r>
              <a:rPr lang="nl-NL" sz="800" kern="1200" dirty="0">
                <a:solidFill>
                  <a:schemeClr val="tx1"/>
                </a:solidFill>
                <a:effectLst/>
              </a:rPr>
              <a:t> and </a:t>
            </a:r>
            <a:r>
              <a:rPr lang="nl-NL" sz="800" kern="1200" dirty="0" err="1">
                <a:solidFill>
                  <a:schemeClr val="tx1"/>
                </a:solidFill>
                <a:effectLst/>
              </a:rPr>
              <a:t>Conditions</a:t>
            </a:r>
            <a:r>
              <a:rPr lang="nl-NL" sz="800" kern="1200" dirty="0">
                <a:solidFill>
                  <a:schemeClr val="tx1"/>
                </a:solidFill>
                <a:effectLst/>
              </a:rPr>
              <a:t> </a:t>
            </a:r>
            <a:r>
              <a:rPr lang="nl-NL" sz="800" kern="1200" dirty="0" err="1">
                <a:solidFill>
                  <a:schemeClr val="tx1"/>
                </a:solidFill>
                <a:effectLst/>
              </a:rPr>
              <a:t>for</a:t>
            </a:r>
            <a:r>
              <a:rPr lang="nl-NL" sz="800" kern="1200" dirty="0">
                <a:solidFill>
                  <a:schemeClr val="tx1"/>
                </a:solidFill>
                <a:effectLst/>
              </a:rPr>
              <a:t> </a:t>
            </a:r>
            <a:r>
              <a:rPr lang="nl-NL" sz="800" kern="1200" dirty="0" err="1">
                <a:solidFill>
                  <a:schemeClr val="tx1"/>
                </a:solidFill>
                <a:effectLst/>
              </a:rPr>
              <a:t>commissions</a:t>
            </a:r>
            <a:r>
              <a:rPr lang="nl-NL" sz="800" kern="1200" dirty="0">
                <a:solidFill>
                  <a:schemeClr val="tx1"/>
                </a:solidFill>
                <a:effectLst/>
              </a:rPr>
              <a:t> </a:t>
            </a:r>
            <a:r>
              <a:rPr lang="nl-NL" sz="800" kern="1200" dirty="0" err="1">
                <a:solidFill>
                  <a:schemeClr val="tx1"/>
                </a:solidFill>
                <a:effectLst/>
              </a:rPr>
              <a:t>to</a:t>
            </a:r>
            <a:r>
              <a:rPr lang="nl-NL" sz="800" kern="1200" dirty="0">
                <a:solidFill>
                  <a:schemeClr val="tx1"/>
                </a:solidFill>
                <a:effectLst/>
              </a:rPr>
              <a:t> TNO, or </a:t>
            </a:r>
            <a:r>
              <a:rPr lang="nl-NL" sz="800" kern="1200" dirty="0" err="1">
                <a:solidFill>
                  <a:schemeClr val="tx1"/>
                </a:solidFill>
                <a:effectLst/>
              </a:rPr>
              <a:t>the</a:t>
            </a:r>
            <a:r>
              <a:rPr lang="nl-NL" sz="800" kern="1200" dirty="0">
                <a:solidFill>
                  <a:schemeClr val="tx1"/>
                </a:solidFill>
                <a:effectLst/>
              </a:rPr>
              <a:t> relevant agreement </a:t>
            </a:r>
            <a:r>
              <a:rPr lang="nl-NL" sz="800" kern="1200" dirty="0" err="1">
                <a:solidFill>
                  <a:schemeClr val="tx1"/>
                </a:solidFill>
                <a:effectLst/>
              </a:rPr>
              <a:t>concluded</a:t>
            </a:r>
            <a:r>
              <a:rPr lang="nl-NL" sz="800" kern="1200" dirty="0">
                <a:solidFill>
                  <a:schemeClr val="tx1"/>
                </a:solidFill>
                <a:effectLst/>
              </a:rPr>
              <a:t> </a:t>
            </a:r>
            <a:r>
              <a:rPr lang="nl-NL" sz="800" kern="1200" dirty="0" err="1">
                <a:solidFill>
                  <a:schemeClr val="tx1"/>
                </a:solidFill>
                <a:effectLst/>
              </a:rPr>
              <a:t>between</a:t>
            </a:r>
            <a:r>
              <a:rPr lang="nl-NL" sz="800" kern="1200" dirty="0">
                <a:solidFill>
                  <a:schemeClr val="tx1"/>
                </a:solidFill>
                <a:effectLst/>
              </a:rPr>
              <a:t> </a:t>
            </a:r>
            <a:r>
              <a:rPr lang="nl-NL" sz="800" kern="1200" dirty="0" err="1">
                <a:solidFill>
                  <a:schemeClr val="tx1"/>
                </a:solidFill>
                <a:effectLst/>
              </a:rPr>
              <a:t>the</a:t>
            </a:r>
            <a:r>
              <a:rPr lang="nl-NL" sz="800" kern="1200" dirty="0">
                <a:solidFill>
                  <a:schemeClr val="tx1"/>
                </a:solidFill>
                <a:effectLst/>
              </a:rPr>
              <a:t> </a:t>
            </a:r>
            <a:r>
              <a:rPr lang="nl-NL" sz="800" kern="1200" dirty="0" err="1">
                <a:solidFill>
                  <a:schemeClr val="tx1"/>
                </a:solidFill>
                <a:effectLst/>
              </a:rPr>
              <a:t>contracting</a:t>
            </a:r>
            <a:r>
              <a:rPr lang="nl-NL" sz="800" kern="1200" dirty="0">
                <a:solidFill>
                  <a:schemeClr val="tx1"/>
                </a:solidFill>
                <a:effectLst/>
              </a:rPr>
              <a:t> </a:t>
            </a:r>
            <a:r>
              <a:rPr lang="nl-NL" sz="800" kern="1200" dirty="0" err="1">
                <a:solidFill>
                  <a:schemeClr val="tx1"/>
                </a:solidFill>
                <a:effectLst/>
              </a:rPr>
              <a:t>parties</a:t>
            </a:r>
            <a:r>
              <a:rPr lang="nl-NL" sz="800" kern="1200" dirty="0">
                <a:solidFill>
                  <a:schemeClr val="tx1"/>
                </a:solidFill>
                <a:effectLst/>
              </a:rPr>
              <a:t>. </a:t>
            </a:r>
            <a:r>
              <a:rPr lang="nl-NL" sz="800" kern="1200" dirty="0" err="1">
                <a:solidFill>
                  <a:schemeClr val="tx1"/>
                </a:solidFill>
                <a:effectLst/>
              </a:rPr>
              <a:t>Submitting</a:t>
            </a:r>
            <a:r>
              <a:rPr lang="nl-NL" sz="800" kern="1200" dirty="0">
                <a:solidFill>
                  <a:schemeClr val="tx1"/>
                </a:solidFill>
                <a:effectLst/>
              </a:rPr>
              <a:t> </a:t>
            </a:r>
            <a:r>
              <a:rPr lang="nl-NL" sz="800" kern="1200" dirty="0" err="1">
                <a:solidFill>
                  <a:schemeClr val="tx1"/>
                </a:solidFill>
                <a:effectLst/>
              </a:rPr>
              <a:t>the</a:t>
            </a:r>
            <a:r>
              <a:rPr lang="nl-NL" sz="800" kern="1200" dirty="0">
                <a:solidFill>
                  <a:schemeClr val="tx1"/>
                </a:solidFill>
                <a:effectLst/>
              </a:rPr>
              <a:t> report </a:t>
            </a:r>
            <a:r>
              <a:rPr lang="nl-NL" sz="800" kern="1200" dirty="0" err="1">
                <a:solidFill>
                  <a:schemeClr val="tx1"/>
                </a:solidFill>
                <a:effectLst/>
              </a:rPr>
              <a:t>for</a:t>
            </a:r>
            <a:r>
              <a:rPr lang="nl-NL" sz="800" kern="1200" dirty="0">
                <a:solidFill>
                  <a:schemeClr val="tx1"/>
                </a:solidFill>
                <a:effectLst/>
              </a:rPr>
              <a:t> </a:t>
            </a:r>
            <a:r>
              <a:rPr lang="nl-NL" sz="800" kern="1200" dirty="0" err="1">
                <a:solidFill>
                  <a:schemeClr val="tx1"/>
                </a:solidFill>
                <a:effectLst/>
              </a:rPr>
              <a:t>inspection</a:t>
            </a:r>
            <a:r>
              <a:rPr lang="nl-NL" sz="800" kern="1200" dirty="0">
                <a:solidFill>
                  <a:schemeClr val="tx1"/>
                </a:solidFill>
                <a:effectLst/>
              </a:rPr>
              <a:t> </a:t>
            </a:r>
            <a:r>
              <a:rPr lang="nl-NL" sz="800" kern="1200" dirty="0" err="1">
                <a:solidFill>
                  <a:schemeClr val="tx1"/>
                </a:solidFill>
                <a:effectLst/>
              </a:rPr>
              <a:t>to</a:t>
            </a:r>
            <a:r>
              <a:rPr lang="nl-NL" sz="800" kern="1200" dirty="0">
                <a:solidFill>
                  <a:schemeClr val="tx1"/>
                </a:solidFill>
                <a:effectLst/>
              </a:rPr>
              <a:t> </a:t>
            </a:r>
            <a:r>
              <a:rPr lang="nl-NL" sz="800" kern="1200" dirty="0" err="1">
                <a:solidFill>
                  <a:schemeClr val="tx1"/>
                </a:solidFill>
                <a:effectLst/>
              </a:rPr>
              <a:t>parties</a:t>
            </a:r>
            <a:r>
              <a:rPr lang="nl-NL" sz="800" kern="1200" dirty="0">
                <a:solidFill>
                  <a:schemeClr val="tx1"/>
                </a:solidFill>
                <a:effectLst/>
              </a:rPr>
              <a:t> </a:t>
            </a:r>
            <a:r>
              <a:rPr lang="nl-NL" sz="800" kern="1200" dirty="0" err="1">
                <a:solidFill>
                  <a:schemeClr val="tx1"/>
                </a:solidFill>
                <a:effectLst/>
              </a:rPr>
              <a:t>who</a:t>
            </a:r>
            <a:r>
              <a:rPr lang="nl-NL" sz="800" kern="1200" dirty="0">
                <a:solidFill>
                  <a:schemeClr val="tx1"/>
                </a:solidFill>
                <a:effectLst/>
              </a:rPr>
              <a:t> have a direct interest is </a:t>
            </a:r>
            <a:r>
              <a:rPr lang="nl-NL" sz="800" kern="1200" dirty="0" err="1">
                <a:solidFill>
                  <a:schemeClr val="tx1"/>
                </a:solidFill>
                <a:effectLst/>
              </a:rPr>
              <a:t>permitted</a:t>
            </a:r>
            <a:r>
              <a:rPr lang="nl-NL" sz="800" kern="1200" dirty="0">
                <a:solidFill>
                  <a:schemeClr val="tx1"/>
                </a:solidFill>
                <a:effectLst/>
              </a:rPr>
              <a:t>.</a:t>
            </a:r>
          </a:p>
          <a:p>
            <a:endParaRPr lang="nl-NL" sz="800" kern="120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800" kern="1200" dirty="0" err="1">
                <a:solidFill>
                  <a:schemeClr val="tx1"/>
                </a:solidFill>
                <a:effectLst/>
              </a:rPr>
              <a:t>This</a:t>
            </a:r>
            <a:r>
              <a:rPr lang="nl-NL" sz="800" kern="1200" dirty="0">
                <a:solidFill>
                  <a:schemeClr val="tx1"/>
                </a:solidFill>
                <a:effectLst/>
              </a:rPr>
              <a:t> document </a:t>
            </a:r>
            <a:r>
              <a:rPr lang="nl-NL" sz="800" kern="1200" dirty="0" err="1">
                <a:solidFill>
                  <a:schemeClr val="tx1"/>
                </a:solidFill>
                <a:effectLst/>
              </a:rPr>
              <a:t>contains</a:t>
            </a:r>
            <a:r>
              <a:rPr lang="nl-NL" sz="800" kern="1200" dirty="0">
                <a:solidFill>
                  <a:schemeClr val="tx1"/>
                </a:solidFill>
                <a:effectLst/>
              </a:rPr>
              <a:t> </a:t>
            </a:r>
            <a:r>
              <a:rPr lang="nl-NL" sz="800" kern="1200" dirty="0" err="1">
                <a:solidFill>
                  <a:schemeClr val="tx1"/>
                </a:solidFill>
                <a:effectLst/>
              </a:rPr>
              <a:t>strategic</a:t>
            </a:r>
            <a:r>
              <a:rPr lang="nl-NL" sz="800" kern="1200" dirty="0">
                <a:solidFill>
                  <a:schemeClr val="tx1"/>
                </a:solidFill>
                <a:effectLst/>
              </a:rPr>
              <a:t> </a:t>
            </a:r>
            <a:r>
              <a:rPr lang="nl-NL" sz="800" kern="1200" dirty="0" err="1">
                <a:solidFill>
                  <a:schemeClr val="tx1"/>
                </a:solidFill>
                <a:effectLst/>
              </a:rPr>
              <a:t>technology</a:t>
            </a:r>
            <a:r>
              <a:rPr lang="nl-NL" sz="800" kern="1200" dirty="0">
                <a:solidFill>
                  <a:schemeClr val="tx1"/>
                </a:solidFill>
                <a:effectLst/>
              </a:rPr>
              <a:t> </a:t>
            </a:r>
            <a:r>
              <a:rPr lang="nl-NL" sz="800" kern="1200" dirty="0" err="1">
                <a:solidFill>
                  <a:schemeClr val="tx1"/>
                </a:solidFill>
                <a:effectLst/>
              </a:rPr>
              <a:t>that</a:t>
            </a:r>
            <a:r>
              <a:rPr lang="nl-NL" sz="800" kern="1200" dirty="0">
                <a:solidFill>
                  <a:schemeClr val="tx1"/>
                </a:solidFill>
                <a:effectLst/>
              </a:rPr>
              <a:t> is subject </a:t>
            </a:r>
            <a:r>
              <a:rPr lang="nl-NL" sz="800" kern="1200" dirty="0" err="1">
                <a:solidFill>
                  <a:schemeClr val="tx1"/>
                </a:solidFill>
                <a:effectLst/>
              </a:rPr>
              <a:t>to</a:t>
            </a:r>
            <a:r>
              <a:rPr lang="nl-NL" sz="800" kern="1200" dirty="0">
                <a:solidFill>
                  <a:schemeClr val="tx1"/>
                </a:solidFill>
                <a:effectLst/>
              </a:rPr>
              <a:t> Dutch/EU export control </a:t>
            </a:r>
            <a:r>
              <a:rPr lang="nl-NL" sz="800" kern="1200" dirty="0" err="1">
                <a:solidFill>
                  <a:schemeClr val="tx1"/>
                </a:solidFill>
                <a:effectLst/>
              </a:rPr>
              <a:t>regulations</a:t>
            </a:r>
            <a:r>
              <a:rPr lang="nl-NL" sz="800" kern="1200" dirty="0">
                <a:solidFill>
                  <a:schemeClr val="tx1"/>
                </a:solidFill>
                <a:effectLst/>
              </a:rPr>
              <a:t> and </a:t>
            </a:r>
            <a:r>
              <a:rPr lang="nl-NL" sz="800" kern="1200" dirty="0" err="1">
                <a:solidFill>
                  <a:schemeClr val="tx1"/>
                </a:solidFill>
                <a:effectLst/>
              </a:rPr>
              <a:t>may</a:t>
            </a:r>
            <a:r>
              <a:rPr lang="nl-NL" sz="800" kern="1200" dirty="0">
                <a:solidFill>
                  <a:schemeClr val="tx1"/>
                </a:solidFill>
                <a:effectLst/>
              </a:rPr>
              <a:t> </a:t>
            </a:r>
            <a:r>
              <a:rPr lang="nl-NL" sz="800" kern="1200" dirty="0" err="1">
                <a:solidFill>
                  <a:schemeClr val="tx1"/>
                </a:solidFill>
                <a:effectLst/>
              </a:rPr>
              <a:t>require</a:t>
            </a:r>
            <a:r>
              <a:rPr lang="nl-NL" sz="800" kern="1200" dirty="0">
                <a:solidFill>
                  <a:schemeClr val="tx1"/>
                </a:solidFill>
                <a:effectLst/>
              </a:rPr>
              <a:t> prior </a:t>
            </a:r>
            <a:r>
              <a:rPr lang="nl-NL" sz="800" kern="1200" dirty="0" err="1">
                <a:solidFill>
                  <a:schemeClr val="tx1"/>
                </a:solidFill>
                <a:effectLst/>
              </a:rPr>
              <a:t>written</a:t>
            </a:r>
            <a:r>
              <a:rPr lang="nl-NL" sz="800" kern="1200" dirty="0">
                <a:solidFill>
                  <a:schemeClr val="tx1"/>
                </a:solidFill>
                <a:effectLst/>
              </a:rPr>
              <a:t> </a:t>
            </a:r>
            <a:r>
              <a:rPr lang="nl-NL" sz="800" kern="1200" dirty="0" err="1">
                <a:solidFill>
                  <a:schemeClr val="tx1"/>
                </a:solidFill>
                <a:effectLst/>
              </a:rPr>
              <a:t>approval</a:t>
            </a:r>
            <a:r>
              <a:rPr lang="nl-NL" sz="800" kern="1200" dirty="0">
                <a:solidFill>
                  <a:schemeClr val="tx1"/>
                </a:solidFill>
                <a:effectLst/>
              </a:rPr>
              <a:t> </a:t>
            </a:r>
            <a:r>
              <a:rPr lang="nl-NL" sz="800" kern="1200" dirty="0" err="1">
                <a:solidFill>
                  <a:schemeClr val="tx1"/>
                </a:solidFill>
                <a:effectLst/>
              </a:rPr>
              <a:t>from</a:t>
            </a:r>
            <a:r>
              <a:rPr lang="nl-NL" sz="800" kern="1200" dirty="0">
                <a:solidFill>
                  <a:schemeClr val="tx1"/>
                </a:solidFill>
                <a:effectLst/>
              </a:rPr>
              <a:t> </a:t>
            </a:r>
            <a:r>
              <a:rPr lang="nl-NL" sz="800" kern="1200" dirty="0" err="1">
                <a:solidFill>
                  <a:schemeClr val="tx1"/>
                </a:solidFill>
                <a:effectLst/>
              </a:rPr>
              <a:t>the</a:t>
            </a:r>
            <a:r>
              <a:rPr lang="nl-NL" sz="800" kern="1200" dirty="0">
                <a:solidFill>
                  <a:schemeClr val="tx1"/>
                </a:solidFill>
                <a:effectLst/>
              </a:rPr>
              <a:t> </a:t>
            </a:r>
            <a:r>
              <a:rPr lang="nl-NL" sz="800" kern="1200" dirty="0" err="1">
                <a:solidFill>
                  <a:schemeClr val="tx1"/>
                </a:solidFill>
                <a:effectLst/>
              </a:rPr>
              <a:t>applicable</a:t>
            </a:r>
            <a:r>
              <a:rPr lang="nl-NL" sz="800" kern="1200" dirty="0">
                <a:solidFill>
                  <a:schemeClr val="tx1"/>
                </a:solidFill>
                <a:effectLst/>
              </a:rPr>
              <a:t> </a:t>
            </a:r>
            <a:r>
              <a:rPr lang="nl-NL" sz="800" kern="1200" dirty="0" err="1">
                <a:solidFill>
                  <a:schemeClr val="tx1"/>
                </a:solidFill>
                <a:effectLst/>
              </a:rPr>
              <a:t>government</a:t>
            </a:r>
            <a:r>
              <a:rPr lang="nl-NL" sz="800" kern="1200" dirty="0">
                <a:solidFill>
                  <a:schemeClr val="tx1"/>
                </a:solidFill>
                <a:effectLst/>
              </a:rPr>
              <a:t> agency </a:t>
            </a:r>
            <a:r>
              <a:rPr lang="nl-NL" sz="800" kern="1200" dirty="0" err="1">
                <a:solidFill>
                  <a:schemeClr val="tx1"/>
                </a:solidFill>
                <a:effectLst/>
              </a:rPr>
              <a:t>before</a:t>
            </a:r>
            <a:r>
              <a:rPr lang="nl-NL" sz="800" kern="1200" dirty="0">
                <a:solidFill>
                  <a:schemeClr val="tx1"/>
                </a:solidFill>
                <a:effectLst/>
              </a:rPr>
              <a:t> re-export</a:t>
            </a:r>
          </a:p>
        </p:txBody>
      </p:sp>
    </p:spTree>
    <p:extLst>
      <p:ext uri="{BB962C8B-B14F-4D97-AF65-F5344CB8AC3E}">
        <p14:creationId xmlns:p14="http://schemas.microsoft.com/office/powerpoint/2010/main" val="2927047181"/>
      </p:ext>
    </p:extLst>
  </p:cSld>
  <p:clrMapOvr>
    <a:masterClrMapping/>
  </p:clrMapOvr>
  <p:transition spd="slow">
    <p:push dir="u"/>
  </p:transition>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EX 8x">
    <p:spTree>
      <p:nvGrpSpPr>
        <p:cNvPr id="1" name=""/>
        <p:cNvGrpSpPr/>
        <p:nvPr/>
      </p:nvGrpSpPr>
      <p:grpSpPr>
        <a:xfrm>
          <a:off x="0" y="0"/>
          <a:ext cx="0" cy="0"/>
          <a:chOff x="0" y="0"/>
          <a:chExt cx="0" cy="0"/>
        </a:xfrm>
      </p:grpSpPr>
      <p:sp>
        <p:nvSpPr>
          <p:cNvPr id="5" name="INFO">
            <a:extLst>
              <a:ext uri="{FF2B5EF4-FFF2-40B4-BE49-F238E27FC236}">
                <a16:creationId xmlns:a16="http://schemas.microsoft.com/office/drawing/2014/main" id="{DA6621DD-BDCD-46CA-8A6F-90B3DC62D7E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INDEX 8x</a:t>
            </a:r>
          </a:p>
        </p:txBody>
      </p:sp>
      <p:sp>
        <p:nvSpPr>
          <p:cNvPr id="3" name="Tijdelijke aanduiding voor verticale tekst 2"/>
          <p:cNvSpPr>
            <a:spLocks noGrp="1"/>
          </p:cNvSpPr>
          <p:nvPr>
            <p:ph type="body" orient="vert" idx="1" hasCustomPrompt="1"/>
          </p:nvPr>
        </p:nvSpPr>
        <p:spPr>
          <a:xfrm>
            <a:off x="2063519" y="2769771"/>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0" name="Tijdelijke aanduiding voor verticale tekst 2">
            <a:extLst>
              <a:ext uri="{FF2B5EF4-FFF2-40B4-BE49-F238E27FC236}">
                <a16:creationId xmlns:a16="http://schemas.microsoft.com/office/drawing/2014/main" id="{09139BB3-0E95-42DB-B5FD-B804238C47E7}"/>
              </a:ext>
            </a:extLst>
          </p:cNvPr>
          <p:cNvSpPr>
            <a:spLocks noGrp="1"/>
          </p:cNvSpPr>
          <p:nvPr>
            <p:ph type="body" orient="vert" idx="11" hasCustomPrompt="1"/>
          </p:nvPr>
        </p:nvSpPr>
        <p:spPr>
          <a:xfrm>
            <a:off x="1477394" y="2769771"/>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01.</a:t>
            </a:r>
          </a:p>
        </p:txBody>
      </p:sp>
      <p:sp>
        <p:nvSpPr>
          <p:cNvPr id="131" name="Tijdelijke aanduiding voor verticale tekst 2">
            <a:extLst>
              <a:ext uri="{FF2B5EF4-FFF2-40B4-BE49-F238E27FC236}">
                <a16:creationId xmlns:a16="http://schemas.microsoft.com/office/drawing/2014/main" id="{0193F33A-B169-4E6C-A0E4-1C401F03326A}"/>
              </a:ext>
            </a:extLst>
          </p:cNvPr>
          <p:cNvSpPr>
            <a:spLocks noGrp="1"/>
          </p:cNvSpPr>
          <p:nvPr>
            <p:ph type="body" orient="vert" idx="12" hasCustomPrompt="1"/>
          </p:nvPr>
        </p:nvSpPr>
        <p:spPr>
          <a:xfrm>
            <a:off x="2063519" y="3210685"/>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2" name="Tijdelijke aanduiding voor verticale tekst 2">
            <a:extLst>
              <a:ext uri="{FF2B5EF4-FFF2-40B4-BE49-F238E27FC236}">
                <a16:creationId xmlns:a16="http://schemas.microsoft.com/office/drawing/2014/main" id="{CFDDF722-2134-44DD-9F42-55A2163355CF}"/>
              </a:ext>
            </a:extLst>
          </p:cNvPr>
          <p:cNvSpPr>
            <a:spLocks noGrp="1"/>
          </p:cNvSpPr>
          <p:nvPr>
            <p:ph type="body" orient="vert" idx="13" hasCustomPrompt="1"/>
          </p:nvPr>
        </p:nvSpPr>
        <p:spPr>
          <a:xfrm>
            <a:off x="1477394" y="3210685"/>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02.</a:t>
            </a:r>
          </a:p>
        </p:txBody>
      </p:sp>
      <p:sp>
        <p:nvSpPr>
          <p:cNvPr id="133" name="Tijdelijke aanduiding voor verticale tekst 2">
            <a:extLst>
              <a:ext uri="{FF2B5EF4-FFF2-40B4-BE49-F238E27FC236}">
                <a16:creationId xmlns:a16="http://schemas.microsoft.com/office/drawing/2014/main" id="{E2A18408-6710-416E-8413-E2AF616D91BC}"/>
              </a:ext>
            </a:extLst>
          </p:cNvPr>
          <p:cNvSpPr>
            <a:spLocks noGrp="1"/>
          </p:cNvSpPr>
          <p:nvPr>
            <p:ph type="body" orient="vert" idx="14" hasCustomPrompt="1"/>
          </p:nvPr>
        </p:nvSpPr>
        <p:spPr>
          <a:xfrm>
            <a:off x="2063519" y="3651599"/>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4" name="Tijdelijke aanduiding voor verticale tekst 2">
            <a:extLst>
              <a:ext uri="{FF2B5EF4-FFF2-40B4-BE49-F238E27FC236}">
                <a16:creationId xmlns:a16="http://schemas.microsoft.com/office/drawing/2014/main" id="{432466DB-08EE-4A9B-B739-16F0BD593113}"/>
              </a:ext>
            </a:extLst>
          </p:cNvPr>
          <p:cNvSpPr>
            <a:spLocks noGrp="1"/>
          </p:cNvSpPr>
          <p:nvPr>
            <p:ph type="body" orient="vert" idx="15" hasCustomPrompt="1"/>
          </p:nvPr>
        </p:nvSpPr>
        <p:spPr>
          <a:xfrm>
            <a:off x="1477394" y="3651599"/>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03.</a:t>
            </a:r>
          </a:p>
        </p:txBody>
      </p:sp>
      <p:sp>
        <p:nvSpPr>
          <p:cNvPr id="135" name="Tijdelijke aanduiding voor verticale tekst 2">
            <a:extLst>
              <a:ext uri="{FF2B5EF4-FFF2-40B4-BE49-F238E27FC236}">
                <a16:creationId xmlns:a16="http://schemas.microsoft.com/office/drawing/2014/main" id="{FB1B3F49-2D34-4B2A-8143-8FF9313EDD5E}"/>
              </a:ext>
            </a:extLst>
          </p:cNvPr>
          <p:cNvSpPr>
            <a:spLocks noGrp="1"/>
          </p:cNvSpPr>
          <p:nvPr>
            <p:ph type="body" orient="vert" idx="16" hasCustomPrompt="1"/>
          </p:nvPr>
        </p:nvSpPr>
        <p:spPr>
          <a:xfrm>
            <a:off x="2063519" y="4092513"/>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6" name="Tijdelijke aanduiding voor verticale tekst 2">
            <a:extLst>
              <a:ext uri="{FF2B5EF4-FFF2-40B4-BE49-F238E27FC236}">
                <a16:creationId xmlns:a16="http://schemas.microsoft.com/office/drawing/2014/main" id="{90076CCB-0A34-4B58-AD13-14B30D4E58E6}"/>
              </a:ext>
            </a:extLst>
          </p:cNvPr>
          <p:cNvSpPr>
            <a:spLocks noGrp="1"/>
          </p:cNvSpPr>
          <p:nvPr>
            <p:ph type="body" orient="vert" idx="17" hasCustomPrompt="1"/>
          </p:nvPr>
        </p:nvSpPr>
        <p:spPr>
          <a:xfrm>
            <a:off x="1477394" y="4092513"/>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04.</a:t>
            </a:r>
          </a:p>
        </p:txBody>
      </p:sp>
      <p:sp>
        <p:nvSpPr>
          <p:cNvPr id="137" name="Tijdelijke aanduiding voor verticale tekst 2">
            <a:extLst>
              <a:ext uri="{FF2B5EF4-FFF2-40B4-BE49-F238E27FC236}">
                <a16:creationId xmlns:a16="http://schemas.microsoft.com/office/drawing/2014/main" id="{6E4C1E79-BFB4-49E2-B8B4-704FE08A0221}"/>
              </a:ext>
            </a:extLst>
          </p:cNvPr>
          <p:cNvSpPr>
            <a:spLocks noGrp="1"/>
          </p:cNvSpPr>
          <p:nvPr>
            <p:ph type="body" orient="vert" idx="18" hasCustomPrompt="1"/>
          </p:nvPr>
        </p:nvSpPr>
        <p:spPr>
          <a:xfrm>
            <a:off x="2063519" y="4533427"/>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8" name="Tijdelijke aanduiding voor verticale tekst 2">
            <a:extLst>
              <a:ext uri="{FF2B5EF4-FFF2-40B4-BE49-F238E27FC236}">
                <a16:creationId xmlns:a16="http://schemas.microsoft.com/office/drawing/2014/main" id="{DC76EBBF-0030-4AA1-BF10-48A92A06B59F}"/>
              </a:ext>
            </a:extLst>
          </p:cNvPr>
          <p:cNvSpPr>
            <a:spLocks noGrp="1"/>
          </p:cNvSpPr>
          <p:nvPr>
            <p:ph type="body" orient="vert" idx="19" hasCustomPrompt="1"/>
          </p:nvPr>
        </p:nvSpPr>
        <p:spPr>
          <a:xfrm>
            <a:off x="1477394" y="4533427"/>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05.</a:t>
            </a:r>
          </a:p>
        </p:txBody>
      </p:sp>
      <p:sp>
        <p:nvSpPr>
          <p:cNvPr id="139" name="Tijdelijke aanduiding voor verticale tekst 2">
            <a:extLst>
              <a:ext uri="{FF2B5EF4-FFF2-40B4-BE49-F238E27FC236}">
                <a16:creationId xmlns:a16="http://schemas.microsoft.com/office/drawing/2014/main" id="{5017CD28-C2AF-4032-B589-1423BFA89F05}"/>
              </a:ext>
            </a:extLst>
          </p:cNvPr>
          <p:cNvSpPr>
            <a:spLocks noGrp="1"/>
          </p:cNvSpPr>
          <p:nvPr>
            <p:ph type="body" orient="vert" idx="20" hasCustomPrompt="1"/>
          </p:nvPr>
        </p:nvSpPr>
        <p:spPr>
          <a:xfrm>
            <a:off x="2063519" y="4974341"/>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40" name="Tijdelijke aanduiding voor verticale tekst 2">
            <a:extLst>
              <a:ext uri="{FF2B5EF4-FFF2-40B4-BE49-F238E27FC236}">
                <a16:creationId xmlns:a16="http://schemas.microsoft.com/office/drawing/2014/main" id="{FBA4AAE8-8D5F-4224-B74C-AFE8DAA7B73B}"/>
              </a:ext>
            </a:extLst>
          </p:cNvPr>
          <p:cNvSpPr>
            <a:spLocks noGrp="1"/>
          </p:cNvSpPr>
          <p:nvPr>
            <p:ph type="body" orient="vert" idx="21" hasCustomPrompt="1"/>
          </p:nvPr>
        </p:nvSpPr>
        <p:spPr>
          <a:xfrm>
            <a:off x="1477394" y="4974341"/>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06.</a:t>
            </a:r>
          </a:p>
        </p:txBody>
      </p:sp>
      <p:sp>
        <p:nvSpPr>
          <p:cNvPr id="141" name="Tijdelijke aanduiding voor verticale tekst 2">
            <a:extLst>
              <a:ext uri="{FF2B5EF4-FFF2-40B4-BE49-F238E27FC236}">
                <a16:creationId xmlns:a16="http://schemas.microsoft.com/office/drawing/2014/main" id="{6805760E-C026-4BB8-A85F-3C2FF927F6F4}"/>
              </a:ext>
            </a:extLst>
          </p:cNvPr>
          <p:cNvSpPr>
            <a:spLocks noGrp="1"/>
          </p:cNvSpPr>
          <p:nvPr>
            <p:ph type="body" orient="vert" idx="22" hasCustomPrompt="1"/>
          </p:nvPr>
        </p:nvSpPr>
        <p:spPr>
          <a:xfrm>
            <a:off x="2063519" y="5415255"/>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42" name="Tijdelijke aanduiding voor verticale tekst 2">
            <a:extLst>
              <a:ext uri="{FF2B5EF4-FFF2-40B4-BE49-F238E27FC236}">
                <a16:creationId xmlns:a16="http://schemas.microsoft.com/office/drawing/2014/main" id="{230160BE-302E-4C96-96A3-7B349A370C8E}"/>
              </a:ext>
            </a:extLst>
          </p:cNvPr>
          <p:cNvSpPr>
            <a:spLocks noGrp="1"/>
          </p:cNvSpPr>
          <p:nvPr>
            <p:ph type="body" orient="vert" idx="23" hasCustomPrompt="1"/>
          </p:nvPr>
        </p:nvSpPr>
        <p:spPr>
          <a:xfrm>
            <a:off x="1477394" y="5415255"/>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07.</a:t>
            </a:r>
          </a:p>
        </p:txBody>
      </p:sp>
      <p:sp>
        <p:nvSpPr>
          <p:cNvPr id="143" name="Tijdelijke aanduiding voor verticale tekst 2">
            <a:extLst>
              <a:ext uri="{FF2B5EF4-FFF2-40B4-BE49-F238E27FC236}">
                <a16:creationId xmlns:a16="http://schemas.microsoft.com/office/drawing/2014/main" id="{A7A2C18B-31F8-41AE-9CE0-F6E0827E24D3}"/>
              </a:ext>
            </a:extLst>
          </p:cNvPr>
          <p:cNvSpPr>
            <a:spLocks noGrp="1"/>
          </p:cNvSpPr>
          <p:nvPr>
            <p:ph type="body" orient="vert" idx="24" hasCustomPrompt="1"/>
          </p:nvPr>
        </p:nvSpPr>
        <p:spPr>
          <a:xfrm>
            <a:off x="2063519" y="5856170"/>
            <a:ext cx="4479145"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44" name="Tijdelijke aanduiding voor verticale tekst 2">
            <a:extLst>
              <a:ext uri="{FF2B5EF4-FFF2-40B4-BE49-F238E27FC236}">
                <a16:creationId xmlns:a16="http://schemas.microsoft.com/office/drawing/2014/main" id="{5863A4F4-EC3F-4D3A-BA06-224079A5A54A}"/>
              </a:ext>
            </a:extLst>
          </p:cNvPr>
          <p:cNvSpPr>
            <a:spLocks noGrp="1"/>
          </p:cNvSpPr>
          <p:nvPr>
            <p:ph type="body" orient="vert" idx="25" hasCustomPrompt="1"/>
          </p:nvPr>
        </p:nvSpPr>
        <p:spPr>
          <a:xfrm>
            <a:off x="1477394" y="5856170"/>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08.</a:t>
            </a:r>
          </a:p>
        </p:txBody>
      </p:sp>
      <p:grpSp>
        <p:nvGrpSpPr>
          <p:cNvPr id="12" name="Groep 11">
            <a:extLst>
              <a:ext uri="{FF2B5EF4-FFF2-40B4-BE49-F238E27FC236}">
                <a16:creationId xmlns:a16="http://schemas.microsoft.com/office/drawing/2014/main" id="{2FA1C155-D212-49FA-9B8E-41434C3D9D95}"/>
              </a:ext>
            </a:extLst>
          </p:cNvPr>
          <p:cNvGrpSpPr/>
          <p:nvPr userDrawn="1"/>
        </p:nvGrpSpPr>
        <p:grpSpPr>
          <a:xfrm>
            <a:off x="1372576" y="2407000"/>
            <a:ext cx="5269609" cy="4451000"/>
            <a:chOff x="1372576" y="2407000"/>
            <a:chExt cx="5269609" cy="4248000"/>
          </a:xfrm>
        </p:grpSpPr>
        <p:cxnSp>
          <p:nvCxnSpPr>
            <p:cNvPr id="149" name="LIJN">
              <a:extLst>
                <a:ext uri="{FF2B5EF4-FFF2-40B4-BE49-F238E27FC236}">
                  <a16:creationId xmlns:a16="http://schemas.microsoft.com/office/drawing/2014/main" id="{BA62C54E-227F-42ED-92C8-200BB48F8F76}"/>
                </a:ext>
              </a:extLst>
            </p:cNvPr>
            <p:cNvCxnSpPr>
              <a:cxnSpLocks/>
            </p:cNvCxnSpPr>
            <p:nvPr userDrawn="1"/>
          </p:nvCxnSpPr>
          <p:spPr>
            <a:xfrm>
              <a:off x="1372576" y="2407000"/>
              <a:ext cx="0" cy="4248000"/>
            </a:xfrm>
            <a:prstGeom prst="line">
              <a:avLst/>
            </a:prstGeom>
            <a:ln w="72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50" name="LIJN">
              <a:extLst>
                <a:ext uri="{FF2B5EF4-FFF2-40B4-BE49-F238E27FC236}">
                  <a16:creationId xmlns:a16="http://schemas.microsoft.com/office/drawing/2014/main" id="{CC29460A-8B20-472D-9034-8BBE7A3BBD06}"/>
                </a:ext>
              </a:extLst>
            </p:cNvPr>
            <p:cNvCxnSpPr>
              <a:cxnSpLocks/>
            </p:cNvCxnSpPr>
            <p:nvPr userDrawn="1"/>
          </p:nvCxnSpPr>
          <p:spPr>
            <a:xfrm>
              <a:off x="6642185" y="2407000"/>
              <a:ext cx="0" cy="4248000"/>
            </a:xfrm>
            <a:prstGeom prst="line">
              <a:avLst/>
            </a:prstGeom>
            <a:ln w="7200" cap="rnd">
              <a:solidFill>
                <a:schemeClr val="tx2"/>
              </a:solidFill>
              <a:round/>
            </a:ln>
          </p:spPr>
          <p:style>
            <a:lnRef idx="1">
              <a:schemeClr val="accent1"/>
            </a:lnRef>
            <a:fillRef idx="0">
              <a:schemeClr val="accent1"/>
            </a:fillRef>
            <a:effectRef idx="0">
              <a:schemeClr val="accent1"/>
            </a:effectRef>
            <a:fontRef idx="minor">
              <a:schemeClr val="tx1"/>
            </a:fontRef>
          </p:style>
        </p:cxnSp>
      </p:grpSp>
      <p:grpSp>
        <p:nvGrpSpPr>
          <p:cNvPr id="159" name="HAAK LIJN">
            <a:extLst>
              <a:ext uri="{FF2B5EF4-FFF2-40B4-BE49-F238E27FC236}">
                <a16:creationId xmlns:a16="http://schemas.microsoft.com/office/drawing/2014/main" id="{7122AD50-F3F1-4256-ADF3-4B8573614B2B}"/>
              </a:ext>
            </a:extLst>
          </p:cNvPr>
          <p:cNvGrpSpPr/>
          <p:nvPr userDrawn="1"/>
        </p:nvGrpSpPr>
        <p:grpSpPr>
          <a:xfrm>
            <a:off x="540812" y="0"/>
            <a:ext cx="76800" cy="6858000"/>
            <a:chOff x="578912" y="0"/>
            <a:chExt cx="76800" cy="6858000"/>
          </a:xfrm>
        </p:grpSpPr>
        <p:cxnSp>
          <p:nvCxnSpPr>
            <p:cNvPr id="160" name="LIJN">
              <a:extLst>
                <a:ext uri="{FF2B5EF4-FFF2-40B4-BE49-F238E27FC236}">
                  <a16:creationId xmlns:a16="http://schemas.microsoft.com/office/drawing/2014/main" id="{203731BA-F1DE-4ED7-8E83-4A678442F8DA}"/>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61" name="Graphic 160">
              <a:extLst>
                <a:ext uri="{FF2B5EF4-FFF2-40B4-BE49-F238E27FC236}">
                  <a16:creationId xmlns:a16="http://schemas.microsoft.com/office/drawing/2014/main" id="{C1FE5A50-3822-49B5-AF54-D3AE438FD36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62" name="LIJN">
              <a:extLst>
                <a:ext uri="{FF2B5EF4-FFF2-40B4-BE49-F238E27FC236}">
                  <a16:creationId xmlns:a16="http://schemas.microsoft.com/office/drawing/2014/main" id="{445A95D7-522E-4045-BCEC-ADD5199B31FB}"/>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 name="Subtitel">
            <a:extLst>
              <a:ext uri="{FF2B5EF4-FFF2-40B4-BE49-F238E27FC236}">
                <a16:creationId xmlns:a16="http://schemas.microsoft.com/office/drawing/2014/main" id="{D087FE13-DC03-4A42-925F-D0677F5B0C5C}"/>
              </a:ext>
            </a:extLst>
          </p:cNvPr>
          <p:cNvSpPr>
            <a:spLocks noGrp="1"/>
          </p:cNvSpPr>
          <p:nvPr>
            <p:ph type="subTitle" idx="10" hasCustomPrompt="1"/>
          </p:nvPr>
        </p:nvSpPr>
        <p:spPr>
          <a:xfrm>
            <a:off x="777244" y="924516"/>
            <a:ext cx="10827096" cy="358761"/>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dirty="0"/>
              <a:t>Name </a:t>
            </a:r>
            <a:r>
              <a:rPr lang="nl-NL" cap="all" baseline="0" dirty="0" err="1"/>
              <a:t>presentation</a:t>
            </a:r>
            <a:endParaRPr lang="nl-NL" dirty="0"/>
          </a:p>
        </p:txBody>
      </p:sp>
      <p:sp>
        <p:nvSpPr>
          <p:cNvPr id="7" name="Titel">
            <a:extLst>
              <a:ext uri="{FF2B5EF4-FFF2-40B4-BE49-F238E27FC236}">
                <a16:creationId xmlns:a16="http://schemas.microsoft.com/office/drawing/2014/main" id="{B76C25E1-07C9-4424-9735-917EC2818459}"/>
              </a:ext>
            </a:extLst>
          </p:cNvPr>
          <p:cNvSpPr>
            <a:spLocks noGrp="1"/>
          </p:cNvSpPr>
          <p:nvPr>
            <p:ph type="title" hasCustomPrompt="1"/>
          </p:nvPr>
        </p:nvSpPr>
        <p:spPr/>
        <p:txBody>
          <a:bodyPr/>
          <a:lstStyle>
            <a:lvl1pPr>
              <a:defRPr/>
            </a:lvl1pPr>
          </a:lstStyle>
          <a:p>
            <a:r>
              <a:rPr lang="nl-NL" dirty="0"/>
              <a:t>index</a:t>
            </a:r>
          </a:p>
        </p:txBody>
      </p:sp>
      <p:sp>
        <p:nvSpPr>
          <p:cNvPr id="9" name="Date Placeholder 8">
            <a:extLst>
              <a:ext uri="{FF2B5EF4-FFF2-40B4-BE49-F238E27FC236}">
                <a16:creationId xmlns:a16="http://schemas.microsoft.com/office/drawing/2014/main" id="{1B2BF49A-815B-40A5-8116-FCB66A755ADE}"/>
              </a:ext>
            </a:extLst>
          </p:cNvPr>
          <p:cNvSpPr>
            <a:spLocks noGrp="1"/>
          </p:cNvSpPr>
          <p:nvPr>
            <p:ph type="dt" sz="half" idx="26"/>
          </p:nvPr>
        </p:nvSpPr>
        <p:spPr>
          <a:xfrm>
            <a:off x="775644" y="6480354"/>
            <a:ext cx="5330192" cy="185411"/>
          </a:xfrm>
          <a:prstGeom prst="rect">
            <a:avLst/>
          </a:prstGeom>
        </p:spPr>
        <p:txBody>
          <a:bodyPr/>
          <a:lstStyle/>
          <a:p>
            <a:r>
              <a:rPr lang="nl-NL" dirty="0"/>
              <a:t>woensdag 13 april 2022</a:t>
            </a:r>
          </a:p>
        </p:txBody>
      </p:sp>
      <p:sp>
        <p:nvSpPr>
          <p:cNvPr id="10" name="Footer Placeholder 9">
            <a:extLst>
              <a:ext uri="{FF2B5EF4-FFF2-40B4-BE49-F238E27FC236}">
                <a16:creationId xmlns:a16="http://schemas.microsoft.com/office/drawing/2014/main" id="{88B49971-73B3-4CF0-A6C8-A87418D88D06}"/>
              </a:ext>
            </a:extLst>
          </p:cNvPr>
          <p:cNvSpPr>
            <a:spLocks noGrp="1"/>
          </p:cNvSpPr>
          <p:nvPr>
            <p:ph type="ftr" sz="quarter" idx="27"/>
          </p:nvPr>
        </p:nvSpPr>
        <p:spPr>
          <a:xfrm>
            <a:off x="777242" y="6480355"/>
            <a:ext cx="5318757" cy="185411"/>
          </a:xfrm>
          <a:prstGeom prst="rect">
            <a:avLst/>
          </a:prstGeom>
        </p:spPr>
        <p:txBody>
          <a:bodyPr/>
          <a:lstStyle/>
          <a:p>
            <a:endParaRPr lang="nl-NL" dirty="0"/>
          </a:p>
        </p:txBody>
      </p:sp>
      <p:sp>
        <p:nvSpPr>
          <p:cNvPr id="40" name="Dianummer">
            <a:extLst>
              <a:ext uri="{FF2B5EF4-FFF2-40B4-BE49-F238E27FC236}">
                <a16:creationId xmlns:a16="http://schemas.microsoft.com/office/drawing/2014/main" id="{8A3C970A-D9FB-4620-9761-82AACAB1A8C7}"/>
              </a:ext>
            </a:extLst>
          </p:cNvPr>
          <p:cNvSpPr>
            <a:spLocks noGrp="1"/>
          </p:cNvSpPr>
          <p:nvPr>
            <p:ph type="sldNum" sz="quarter" idx="43"/>
          </p:nvPr>
        </p:nvSpPr>
        <p:spPr>
          <a:xfrm>
            <a:off x="11625611" y="6480355"/>
            <a:ext cx="421607" cy="185411"/>
          </a:xfrm>
        </p:spPr>
        <p:txBody>
          <a:bodyPr/>
          <a:lstStyle/>
          <a:p>
            <a:fld id="{5EC93C5F-DB18-4797-88B9-B8B0D60519FD}" type="slidenum">
              <a:rPr lang="nl-NL" smtClean="0"/>
              <a:pPr/>
              <a:t>‹#›</a:t>
            </a:fld>
            <a:endParaRPr lang="nl-NL" dirty="0"/>
          </a:p>
        </p:txBody>
      </p:sp>
      <p:pic>
        <p:nvPicPr>
          <p:cNvPr id="32" name="Picture 31">
            <a:extLst>
              <a:ext uri="{FF2B5EF4-FFF2-40B4-BE49-F238E27FC236}">
                <a16:creationId xmlns:a16="http://schemas.microsoft.com/office/drawing/2014/main" id="{FA9CA4F8-0B87-4195-96E4-77E88B558C06}"/>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33" name="TextBox 32">
            <a:extLst>
              <a:ext uri="{FF2B5EF4-FFF2-40B4-BE49-F238E27FC236}">
                <a16:creationId xmlns:a16="http://schemas.microsoft.com/office/drawing/2014/main" id="{AEB6BE93-1AB8-47B8-923B-E7415E29FCDA}"/>
              </a:ext>
            </a:extLst>
          </p:cNvPr>
          <p:cNvSpPr txBox="1"/>
          <p:nvPr userDrawn="1"/>
        </p:nvSpPr>
        <p:spPr>
          <a:xfrm>
            <a:off x="5304757" y="6442255"/>
            <a:ext cx="1075936" cy="261610"/>
          </a:xfrm>
          <a:prstGeom prst="rect">
            <a:avLst/>
          </a:prstGeom>
          <a:noFill/>
        </p:spPr>
        <p:txBody>
          <a:bodyPr wrap="none" rtlCol="0">
            <a:spAutoFit/>
          </a:bodyPr>
          <a:lstStyle/>
          <a:p>
            <a:r>
              <a:rPr lang="nl-NL" sz="1100" dirty="0">
                <a:solidFill>
                  <a:schemeClr val="bg1">
                    <a:lumMod val="50000"/>
                  </a:schemeClr>
                </a:solidFill>
              </a:rPr>
              <a:t>TNO </a:t>
            </a:r>
            <a:r>
              <a:rPr lang="nl-NL" sz="1100" dirty="0" err="1">
                <a:solidFill>
                  <a:schemeClr val="bg1">
                    <a:lumMod val="50000"/>
                  </a:schemeClr>
                </a:solidFill>
              </a:rPr>
              <a:t>Restricted</a:t>
            </a:r>
            <a:endParaRPr lang="nl-NL" sz="1100" dirty="0">
              <a:solidFill>
                <a:schemeClr val="bg1">
                  <a:lumMod val="50000"/>
                </a:schemeClr>
              </a:solidFill>
            </a:endParaRPr>
          </a:p>
        </p:txBody>
      </p:sp>
    </p:spTree>
    <p:extLst>
      <p:ext uri="{BB962C8B-B14F-4D97-AF65-F5344CB8AC3E}">
        <p14:creationId xmlns:p14="http://schemas.microsoft.com/office/powerpoint/2010/main" val="2372993781"/>
      </p:ext>
    </p:extLst>
  </p:cSld>
  <p:clrMapOvr>
    <a:masterClrMapping/>
  </p:clrMapOvr>
  <p:transition spd="slow">
    <p:push dir="u"/>
  </p:transition>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EX 16x">
    <p:spTree>
      <p:nvGrpSpPr>
        <p:cNvPr id="1" name=""/>
        <p:cNvGrpSpPr/>
        <p:nvPr/>
      </p:nvGrpSpPr>
      <p:grpSpPr>
        <a:xfrm>
          <a:off x="0" y="0"/>
          <a:ext cx="0" cy="0"/>
          <a:chOff x="0" y="0"/>
          <a:chExt cx="0" cy="0"/>
        </a:xfrm>
      </p:grpSpPr>
      <p:sp>
        <p:nvSpPr>
          <p:cNvPr id="5" name="INFO">
            <a:extLst>
              <a:ext uri="{FF2B5EF4-FFF2-40B4-BE49-F238E27FC236}">
                <a16:creationId xmlns:a16="http://schemas.microsoft.com/office/drawing/2014/main" id="{DA6621DD-BDCD-46CA-8A6F-90B3DC62D7E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INDEX 16x</a:t>
            </a:r>
          </a:p>
        </p:txBody>
      </p:sp>
      <p:sp>
        <p:nvSpPr>
          <p:cNvPr id="3" name="Tijdelijke aanduiding voor verticale tekst 2"/>
          <p:cNvSpPr>
            <a:spLocks noGrp="1"/>
          </p:cNvSpPr>
          <p:nvPr>
            <p:ph type="body" orient="vert" idx="1" hasCustomPrompt="1"/>
          </p:nvPr>
        </p:nvSpPr>
        <p:spPr>
          <a:xfrm>
            <a:off x="2063520" y="2769771"/>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0" name="Tijdelijke aanduiding voor verticale tekst 2">
            <a:extLst>
              <a:ext uri="{FF2B5EF4-FFF2-40B4-BE49-F238E27FC236}">
                <a16:creationId xmlns:a16="http://schemas.microsoft.com/office/drawing/2014/main" id="{09139BB3-0E95-42DB-B5FD-B804238C47E7}"/>
              </a:ext>
            </a:extLst>
          </p:cNvPr>
          <p:cNvSpPr>
            <a:spLocks noGrp="1"/>
          </p:cNvSpPr>
          <p:nvPr>
            <p:ph type="body" orient="vert" idx="11" hasCustomPrompt="1"/>
          </p:nvPr>
        </p:nvSpPr>
        <p:spPr>
          <a:xfrm>
            <a:off x="1477394" y="2769771"/>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01.</a:t>
            </a:r>
          </a:p>
        </p:txBody>
      </p:sp>
      <p:sp>
        <p:nvSpPr>
          <p:cNvPr id="131" name="Tijdelijke aanduiding voor verticale tekst 2">
            <a:extLst>
              <a:ext uri="{FF2B5EF4-FFF2-40B4-BE49-F238E27FC236}">
                <a16:creationId xmlns:a16="http://schemas.microsoft.com/office/drawing/2014/main" id="{0193F33A-B169-4E6C-A0E4-1C401F03326A}"/>
              </a:ext>
            </a:extLst>
          </p:cNvPr>
          <p:cNvSpPr>
            <a:spLocks noGrp="1"/>
          </p:cNvSpPr>
          <p:nvPr>
            <p:ph type="body" orient="vert" idx="12" hasCustomPrompt="1"/>
          </p:nvPr>
        </p:nvSpPr>
        <p:spPr>
          <a:xfrm>
            <a:off x="2063520" y="3210685"/>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2" name="Tijdelijke aanduiding voor verticale tekst 2">
            <a:extLst>
              <a:ext uri="{FF2B5EF4-FFF2-40B4-BE49-F238E27FC236}">
                <a16:creationId xmlns:a16="http://schemas.microsoft.com/office/drawing/2014/main" id="{CFDDF722-2134-44DD-9F42-55A2163355CF}"/>
              </a:ext>
            </a:extLst>
          </p:cNvPr>
          <p:cNvSpPr>
            <a:spLocks noGrp="1"/>
          </p:cNvSpPr>
          <p:nvPr>
            <p:ph type="body" orient="vert" idx="13" hasCustomPrompt="1"/>
          </p:nvPr>
        </p:nvSpPr>
        <p:spPr>
          <a:xfrm>
            <a:off x="1477394" y="3210685"/>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02.</a:t>
            </a:r>
          </a:p>
        </p:txBody>
      </p:sp>
      <p:sp>
        <p:nvSpPr>
          <p:cNvPr id="133" name="Tijdelijke aanduiding voor verticale tekst 2">
            <a:extLst>
              <a:ext uri="{FF2B5EF4-FFF2-40B4-BE49-F238E27FC236}">
                <a16:creationId xmlns:a16="http://schemas.microsoft.com/office/drawing/2014/main" id="{E2A18408-6710-416E-8413-E2AF616D91BC}"/>
              </a:ext>
            </a:extLst>
          </p:cNvPr>
          <p:cNvSpPr>
            <a:spLocks noGrp="1"/>
          </p:cNvSpPr>
          <p:nvPr>
            <p:ph type="body" orient="vert" idx="14" hasCustomPrompt="1"/>
          </p:nvPr>
        </p:nvSpPr>
        <p:spPr>
          <a:xfrm>
            <a:off x="2063520" y="3651599"/>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4" name="Tijdelijke aanduiding voor verticale tekst 2">
            <a:extLst>
              <a:ext uri="{FF2B5EF4-FFF2-40B4-BE49-F238E27FC236}">
                <a16:creationId xmlns:a16="http://schemas.microsoft.com/office/drawing/2014/main" id="{432466DB-08EE-4A9B-B739-16F0BD593113}"/>
              </a:ext>
            </a:extLst>
          </p:cNvPr>
          <p:cNvSpPr>
            <a:spLocks noGrp="1"/>
          </p:cNvSpPr>
          <p:nvPr>
            <p:ph type="body" orient="vert" idx="15" hasCustomPrompt="1"/>
          </p:nvPr>
        </p:nvSpPr>
        <p:spPr>
          <a:xfrm>
            <a:off x="1477394" y="3651599"/>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03.</a:t>
            </a:r>
          </a:p>
        </p:txBody>
      </p:sp>
      <p:sp>
        <p:nvSpPr>
          <p:cNvPr id="135" name="Tijdelijke aanduiding voor verticale tekst 2">
            <a:extLst>
              <a:ext uri="{FF2B5EF4-FFF2-40B4-BE49-F238E27FC236}">
                <a16:creationId xmlns:a16="http://schemas.microsoft.com/office/drawing/2014/main" id="{FB1B3F49-2D34-4B2A-8143-8FF9313EDD5E}"/>
              </a:ext>
            </a:extLst>
          </p:cNvPr>
          <p:cNvSpPr>
            <a:spLocks noGrp="1"/>
          </p:cNvSpPr>
          <p:nvPr>
            <p:ph type="body" orient="vert" idx="16" hasCustomPrompt="1"/>
          </p:nvPr>
        </p:nvSpPr>
        <p:spPr>
          <a:xfrm>
            <a:off x="2063520" y="4092513"/>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6" name="Tijdelijke aanduiding voor verticale tekst 2">
            <a:extLst>
              <a:ext uri="{FF2B5EF4-FFF2-40B4-BE49-F238E27FC236}">
                <a16:creationId xmlns:a16="http://schemas.microsoft.com/office/drawing/2014/main" id="{90076CCB-0A34-4B58-AD13-14B30D4E58E6}"/>
              </a:ext>
            </a:extLst>
          </p:cNvPr>
          <p:cNvSpPr>
            <a:spLocks noGrp="1"/>
          </p:cNvSpPr>
          <p:nvPr>
            <p:ph type="body" orient="vert" idx="17" hasCustomPrompt="1"/>
          </p:nvPr>
        </p:nvSpPr>
        <p:spPr>
          <a:xfrm>
            <a:off x="1477394" y="4092513"/>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04.</a:t>
            </a:r>
          </a:p>
        </p:txBody>
      </p:sp>
      <p:sp>
        <p:nvSpPr>
          <p:cNvPr id="137" name="Tijdelijke aanduiding voor verticale tekst 2">
            <a:extLst>
              <a:ext uri="{FF2B5EF4-FFF2-40B4-BE49-F238E27FC236}">
                <a16:creationId xmlns:a16="http://schemas.microsoft.com/office/drawing/2014/main" id="{6E4C1E79-BFB4-49E2-B8B4-704FE08A0221}"/>
              </a:ext>
            </a:extLst>
          </p:cNvPr>
          <p:cNvSpPr>
            <a:spLocks noGrp="1"/>
          </p:cNvSpPr>
          <p:nvPr>
            <p:ph type="body" orient="vert" idx="18" hasCustomPrompt="1"/>
          </p:nvPr>
        </p:nvSpPr>
        <p:spPr>
          <a:xfrm>
            <a:off x="2063520" y="4533427"/>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38" name="Tijdelijke aanduiding voor verticale tekst 2">
            <a:extLst>
              <a:ext uri="{FF2B5EF4-FFF2-40B4-BE49-F238E27FC236}">
                <a16:creationId xmlns:a16="http://schemas.microsoft.com/office/drawing/2014/main" id="{DC76EBBF-0030-4AA1-BF10-48A92A06B59F}"/>
              </a:ext>
            </a:extLst>
          </p:cNvPr>
          <p:cNvSpPr>
            <a:spLocks noGrp="1"/>
          </p:cNvSpPr>
          <p:nvPr>
            <p:ph type="body" orient="vert" idx="19" hasCustomPrompt="1"/>
          </p:nvPr>
        </p:nvSpPr>
        <p:spPr>
          <a:xfrm>
            <a:off x="1477394" y="4533427"/>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05.</a:t>
            </a:r>
          </a:p>
        </p:txBody>
      </p:sp>
      <p:sp>
        <p:nvSpPr>
          <p:cNvPr id="139" name="Tijdelijke aanduiding voor verticale tekst 2">
            <a:extLst>
              <a:ext uri="{FF2B5EF4-FFF2-40B4-BE49-F238E27FC236}">
                <a16:creationId xmlns:a16="http://schemas.microsoft.com/office/drawing/2014/main" id="{5017CD28-C2AF-4032-B589-1423BFA89F05}"/>
              </a:ext>
            </a:extLst>
          </p:cNvPr>
          <p:cNvSpPr>
            <a:spLocks noGrp="1"/>
          </p:cNvSpPr>
          <p:nvPr>
            <p:ph type="body" orient="vert" idx="20" hasCustomPrompt="1"/>
          </p:nvPr>
        </p:nvSpPr>
        <p:spPr>
          <a:xfrm>
            <a:off x="2063520" y="4974341"/>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40" name="Tijdelijke aanduiding voor verticale tekst 2">
            <a:extLst>
              <a:ext uri="{FF2B5EF4-FFF2-40B4-BE49-F238E27FC236}">
                <a16:creationId xmlns:a16="http://schemas.microsoft.com/office/drawing/2014/main" id="{FBA4AAE8-8D5F-4224-B74C-AFE8DAA7B73B}"/>
              </a:ext>
            </a:extLst>
          </p:cNvPr>
          <p:cNvSpPr>
            <a:spLocks noGrp="1"/>
          </p:cNvSpPr>
          <p:nvPr>
            <p:ph type="body" orient="vert" idx="21" hasCustomPrompt="1"/>
          </p:nvPr>
        </p:nvSpPr>
        <p:spPr>
          <a:xfrm>
            <a:off x="1477394" y="4974341"/>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06.</a:t>
            </a:r>
          </a:p>
        </p:txBody>
      </p:sp>
      <p:sp>
        <p:nvSpPr>
          <p:cNvPr id="141" name="Tijdelijke aanduiding voor verticale tekst 2">
            <a:extLst>
              <a:ext uri="{FF2B5EF4-FFF2-40B4-BE49-F238E27FC236}">
                <a16:creationId xmlns:a16="http://schemas.microsoft.com/office/drawing/2014/main" id="{6805760E-C026-4BB8-A85F-3C2FF927F6F4}"/>
              </a:ext>
            </a:extLst>
          </p:cNvPr>
          <p:cNvSpPr>
            <a:spLocks noGrp="1"/>
          </p:cNvSpPr>
          <p:nvPr>
            <p:ph type="body" orient="vert" idx="22" hasCustomPrompt="1"/>
          </p:nvPr>
        </p:nvSpPr>
        <p:spPr>
          <a:xfrm>
            <a:off x="2063520" y="5415255"/>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42" name="Tijdelijke aanduiding voor verticale tekst 2">
            <a:extLst>
              <a:ext uri="{FF2B5EF4-FFF2-40B4-BE49-F238E27FC236}">
                <a16:creationId xmlns:a16="http://schemas.microsoft.com/office/drawing/2014/main" id="{230160BE-302E-4C96-96A3-7B349A370C8E}"/>
              </a:ext>
            </a:extLst>
          </p:cNvPr>
          <p:cNvSpPr>
            <a:spLocks noGrp="1"/>
          </p:cNvSpPr>
          <p:nvPr>
            <p:ph type="body" orient="vert" idx="23" hasCustomPrompt="1"/>
          </p:nvPr>
        </p:nvSpPr>
        <p:spPr>
          <a:xfrm>
            <a:off x="1477394" y="5415255"/>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07.</a:t>
            </a:r>
          </a:p>
        </p:txBody>
      </p:sp>
      <p:sp>
        <p:nvSpPr>
          <p:cNvPr id="143" name="Tijdelijke aanduiding voor verticale tekst 2">
            <a:extLst>
              <a:ext uri="{FF2B5EF4-FFF2-40B4-BE49-F238E27FC236}">
                <a16:creationId xmlns:a16="http://schemas.microsoft.com/office/drawing/2014/main" id="{A7A2C18B-31F8-41AE-9CE0-F6E0827E24D3}"/>
              </a:ext>
            </a:extLst>
          </p:cNvPr>
          <p:cNvSpPr>
            <a:spLocks noGrp="1"/>
          </p:cNvSpPr>
          <p:nvPr>
            <p:ph type="body" orient="vert" idx="24" hasCustomPrompt="1"/>
          </p:nvPr>
        </p:nvSpPr>
        <p:spPr>
          <a:xfrm>
            <a:off x="2063520" y="5856170"/>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144" name="Tijdelijke aanduiding voor verticale tekst 2">
            <a:extLst>
              <a:ext uri="{FF2B5EF4-FFF2-40B4-BE49-F238E27FC236}">
                <a16:creationId xmlns:a16="http://schemas.microsoft.com/office/drawing/2014/main" id="{5863A4F4-EC3F-4D3A-BA06-224079A5A54A}"/>
              </a:ext>
            </a:extLst>
          </p:cNvPr>
          <p:cNvSpPr>
            <a:spLocks noGrp="1"/>
          </p:cNvSpPr>
          <p:nvPr>
            <p:ph type="body" orient="vert" idx="25" hasCustomPrompt="1"/>
          </p:nvPr>
        </p:nvSpPr>
        <p:spPr>
          <a:xfrm>
            <a:off x="1477394" y="5856170"/>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08.</a:t>
            </a:r>
          </a:p>
        </p:txBody>
      </p:sp>
      <p:grpSp>
        <p:nvGrpSpPr>
          <p:cNvPr id="12" name="Groep 11">
            <a:extLst>
              <a:ext uri="{FF2B5EF4-FFF2-40B4-BE49-F238E27FC236}">
                <a16:creationId xmlns:a16="http://schemas.microsoft.com/office/drawing/2014/main" id="{2FA1C155-D212-49FA-9B8E-41434C3D9D95}"/>
              </a:ext>
            </a:extLst>
          </p:cNvPr>
          <p:cNvGrpSpPr/>
          <p:nvPr userDrawn="1"/>
        </p:nvGrpSpPr>
        <p:grpSpPr>
          <a:xfrm>
            <a:off x="1372576" y="2407000"/>
            <a:ext cx="7648699" cy="4451000"/>
            <a:chOff x="1372576" y="2407000"/>
            <a:chExt cx="7648699" cy="4248000"/>
          </a:xfrm>
        </p:grpSpPr>
        <p:cxnSp>
          <p:nvCxnSpPr>
            <p:cNvPr id="149" name="LIJN">
              <a:extLst>
                <a:ext uri="{FF2B5EF4-FFF2-40B4-BE49-F238E27FC236}">
                  <a16:creationId xmlns:a16="http://schemas.microsoft.com/office/drawing/2014/main" id="{BA62C54E-227F-42ED-92C8-200BB48F8F76}"/>
                </a:ext>
              </a:extLst>
            </p:cNvPr>
            <p:cNvCxnSpPr>
              <a:cxnSpLocks/>
            </p:cNvCxnSpPr>
            <p:nvPr userDrawn="1"/>
          </p:nvCxnSpPr>
          <p:spPr>
            <a:xfrm>
              <a:off x="1372576" y="2407000"/>
              <a:ext cx="0" cy="4248000"/>
            </a:xfrm>
            <a:prstGeom prst="line">
              <a:avLst/>
            </a:prstGeom>
            <a:ln w="72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50" name="LIJN">
              <a:extLst>
                <a:ext uri="{FF2B5EF4-FFF2-40B4-BE49-F238E27FC236}">
                  <a16:creationId xmlns:a16="http://schemas.microsoft.com/office/drawing/2014/main" id="{CC29460A-8B20-472D-9034-8BBE7A3BBD06}"/>
                </a:ext>
              </a:extLst>
            </p:cNvPr>
            <p:cNvCxnSpPr>
              <a:cxnSpLocks/>
            </p:cNvCxnSpPr>
            <p:nvPr userDrawn="1"/>
          </p:nvCxnSpPr>
          <p:spPr>
            <a:xfrm>
              <a:off x="9021275" y="2407000"/>
              <a:ext cx="0" cy="4248000"/>
            </a:xfrm>
            <a:prstGeom prst="line">
              <a:avLst/>
            </a:prstGeom>
            <a:ln w="7200" cap="rnd">
              <a:solidFill>
                <a:schemeClr val="tx2"/>
              </a:solidFill>
              <a:round/>
            </a:ln>
          </p:spPr>
          <p:style>
            <a:lnRef idx="1">
              <a:schemeClr val="accent1"/>
            </a:lnRef>
            <a:fillRef idx="0">
              <a:schemeClr val="accent1"/>
            </a:fillRef>
            <a:effectRef idx="0">
              <a:schemeClr val="accent1"/>
            </a:effectRef>
            <a:fontRef idx="minor">
              <a:schemeClr val="tx1"/>
            </a:fontRef>
          </p:style>
        </p:cxnSp>
      </p:grpSp>
      <p:grpSp>
        <p:nvGrpSpPr>
          <p:cNvPr id="159" name="HAAK LIJN">
            <a:extLst>
              <a:ext uri="{FF2B5EF4-FFF2-40B4-BE49-F238E27FC236}">
                <a16:creationId xmlns:a16="http://schemas.microsoft.com/office/drawing/2014/main" id="{7122AD50-F3F1-4256-ADF3-4B8573614B2B}"/>
              </a:ext>
            </a:extLst>
          </p:cNvPr>
          <p:cNvGrpSpPr/>
          <p:nvPr userDrawn="1"/>
        </p:nvGrpSpPr>
        <p:grpSpPr>
          <a:xfrm>
            <a:off x="540812" y="0"/>
            <a:ext cx="76800" cy="6858000"/>
            <a:chOff x="578912" y="0"/>
            <a:chExt cx="76800" cy="6858000"/>
          </a:xfrm>
        </p:grpSpPr>
        <p:cxnSp>
          <p:nvCxnSpPr>
            <p:cNvPr id="160" name="LIJN">
              <a:extLst>
                <a:ext uri="{FF2B5EF4-FFF2-40B4-BE49-F238E27FC236}">
                  <a16:creationId xmlns:a16="http://schemas.microsoft.com/office/drawing/2014/main" id="{203731BA-F1DE-4ED7-8E83-4A678442F8DA}"/>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61" name="Graphic 160">
              <a:extLst>
                <a:ext uri="{FF2B5EF4-FFF2-40B4-BE49-F238E27FC236}">
                  <a16:creationId xmlns:a16="http://schemas.microsoft.com/office/drawing/2014/main" id="{C1FE5A50-3822-49B5-AF54-D3AE438FD36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62" name="LIJN">
              <a:extLst>
                <a:ext uri="{FF2B5EF4-FFF2-40B4-BE49-F238E27FC236}">
                  <a16:creationId xmlns:a16="http://schemas.microsoft.com/office/drawing/2014/main" id="{445A95D7-522E-4045-BCEC-ADD5199B31FB}"/>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37" name="Tijdelijke aanduiding voor verticale tekst 2">
            <a:extLst>
              <a:ext uri="{FF2B5EF4-FFF2-40B4-BE49-F238E27FC236}">
                <a16:creationId xmlns:a16="http://schemas.microsoft.com/office/drawing/2014/main" id="{159BAF31-401A-4522-8239-DF2606BF8C84}"/>
              </a:ext>
            </a:extLst>
          </p:cNvPr>
          <p:cNvSpPr>
            <a:spLocks noGrp="1"/>
          </p:cNvSpPr>
          <p:nvPr>
            <p:ph type="body" orient="vert" idx="26" hasCustomPrompt="1"/>
          </p:nvPr>
        </p:nvSpPr>
        <p:spPr>
          <a:xfrm>
            <a:off x="5823817" y="2769771"/>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38" name="Tijdelijke aanduiding voor verticale tekst 2">
            <a:extLst>
              <a:ext uri="{FF2B5EF4-FFF2-40B4-BE49-F238E27FC236}">
                <a16:creationId xmlns:a16="http://schemas.microsoft.com/office/drawing/2014/main" id="{7699DD38-CBE1-49F3-B134-D210BF837DBC}"/>
              </a:ext>
            </a:extLst>
          </p:cNvPr>
          <p:cNvSpPr>
            <a:spLocks noGrp="1"/>
          </p:cNvSpPr>
          <p:nvPr>
            <p:ph type="body" orient="vert" idx="27" hasCustomPrompt="1"/>
          </p:nvPr>
        </p:nvSpPr>
        <p:spPr>
          <a:xfrm>
            <a:off x="5237691" y="2769771"/>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09.</a:t>
            </a:r>
          </a:p>
        </p:txBody>
      </p:sp>
      <p:sp>
        <p:nvSpPr>
          <p:cNvPr id="39" name="Tijdelijke aanduiding voor verticale tekst 2">
            <a:extLst>
              <a:ext uri="{FF2B5EF4-FFF2-40B4-BE49-F238E27FC236}">
                <a16:creationId xmlns:a16="http://schemas.microsoft.com/office/drawing/2014/main" id="{139E2BA3-2E7E-4A78-9EC4-D3DAD4BBE7B0}"/>
              </a:ext>
            </a:extLst>
          </p:cNvPr>
          <p:cNvSpPr>
            <a:spLocks noGrp="1"/>
          </p:cNvSpPr>
          <p:nvPr>
            <p:ph type="body" orient="vert" idx="28" hasCustomPrompt="1"/>
          </p:nvPr>
        </p:nvSpPr>
        <p:spPr>
          <a:xfrm>
            <a:off x="5823817" y="3210685"/>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40" name="Tijdelijke aanduiding voor verticale tekst 2">
            <a:extLst>
              <a:ext uri="{FF2B5EF4-FFF2-40B4-BE49-F238E27FC236}">
                <a16:creationId xmlns:a16="http://schemas.microsoft.com/office/drawing/2014/main" id="{38FB84D3-2688-4F98-9FA5-C5F2C41CB727}"/>
              </a:ext>
            </a:extLst>
          </p:cNvPr>
          <p:cNvSpPr>
            <a:spLocks noGrp="1"/>
          </p:cNvSpPr>
          <p:nvPr>
            <p:ph type="body" orient="vert" idx="29" hasCustomPrompt="1"/>
          </p:nvPr>
        </p:nvSpPr>
        <p:spPr>
          <a:xfrm>
            <a:off x="5237691" y="3210685"/>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10.</a:t>
            </a:r>
          </a:p>
        </p:txBody>
      </p:sp>
      <p:sp>
        <p:nvSpPr>
          <p:cNvPr id="41" name="Tijdelijke aanduiding voor verticale tekst 2">
            <a:extLst>
              <a:ext uri="{FF2B5EF4-FFF2-40B4-BE49-F238E27FC236}">
                <a16:creationId xmlns:a16="http://schemas.microsoft.com/office/drawing/2014/main" id="{00A315A9-D390-4556-A3F2-7E26F96CB535}"/>
              </a:ext>
            </a:extLst>
          </p:cNvPr>
          <p:cNvSpPr>
            <a:spLocks noGrp="1"/>
          </p:cNvSpPr>
          <p:nvPr>
            <p:ph type="body" orient="vert" idx="30" hasCustomPrompt="1"/>
          </p:nvPr>
        </p:nvSpPr>
        <p:spPr>
          <a:xfrm>
            <a:off x="5823817" y="3651599"/>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42" name="Tijdelijke aanduiding voor verticale tekst 2">
            <a:extLst>
              <a:ext uri="{FF2B5EF4-FFF2-40B4-BE49-F238E27FC236}">
                <a16:creationId xmlns:a16="http://schemas.microsoft.com/office/drawing/2014/main" id="{549A183C-5680-4674-966F-9F9037BAB937}"/>
              </a:ext>
            </a:extLst>
          </p:cNvPr>
          <p:cNvSpPr>
            <a:spLocks noGrp="1"/>
          </p:cNvSpPr>
          <p:nvPr>
            <p:ph type="body" orient="vert" idx="31" hasCustomPrompt="1"/>
          </p:nvPr>
        </p:nvSpPr>
        <p:spPr>
          <a:xfrm>
            <a:off x="5237691" y="3651599"/>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11.</a:t>
            </a:r>
          </a:p>
        </p:txBody>
      </p:sp>
      <p:sp>
        <p:nvSpPr>
          <p:cNvPr id="43" name="Tijdelijke aanduiding voor verticale tekst 2">
            <a:extLst>
              <a:ext uri="{FF2B5EF4-FFF2-40B4-BE49-F238E27FC236}">
                <a16:creationId xmlns:a16="http://schemas.microsoft.com/office/drawing/2014/main" id="{CFC607E6-BA85-4065-910B-042AA1A77F40}"/>
              </a:ext>
            </a:extLst>
          </p:cNvPr>
          <p:cNvSpPr>
            <a:spLocks noGrp="1"/>
          </p:cNvSpPr>
          <p:nvPr>
            <p:ph type="body" orient="vert" idx="32" hasCustomPrompt="1"/>
          </p:nvPr>
        </p:nvSpPr>
        <p:spPr>
          <a:xfrm>
            <a:off x="5823817" y="4092513"/>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44" name="Tijdelijke aanduiding voor verticale tekst 2">
            <a:extLst>
              <a:ext uri="{FF2B5EF4-FFF2-40B4-BE49-F238E27FC236}">
                <a16:creationId xmlns:a16="http://schemas.microsoft.com/office/drawing/2014/main" id="{943BB5C3-FAA3-48A0-941A-CC3CDDD055B8}"/>
              </a:ext>
            </a:extLst>
          </p:cNvPr>
          <p:cNvSpPr>
            <a:spLocks noGrp="1"/>
          </p:cNvSpPr>
          <p:nvPr>
            <p:ph type="body" orient="vert" idx="33" hasCustomPrompt="1"/>
          </p:nvPr>
        </p:nvSpPr>
        <p:spPr>
          <a:xfrm>
            <a:off x="5237691" y="4092513"/>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12.</a:t>
            </a:r>
          </a:p>
        </p:txBody>
      </p:sp>
      <p:sp>
        <p:nvSpPr>
          <p:cNvPr id="45" name="Tijdelijke aanduiding voor verticale tekst 2">
            <a:extLst>
              <a:ext uri="{FF2B5EF4-FFF2-40B4-BE49-F238E27FC236}">
                <a16:creationId xmlns:a16="http://schemas.microsoft.com/office/drawing/2014/main" id="{EF601F0D-CE41-43DA-B00B-A7D60F7DA54D}"/>
              </a:ext>
            </a:extLst>
          </p:cNvPr>
          <p:cNvSpPr>
            <a:spLocks noGrp="1"/>
          </p:cNvSpPr>
          <p:nvPr>
            <p:ph type="body" orient="vert" idx="34" hasCustomPrompt="1"/>
          </p:nvPr>
        </p:nvSpPr>
        <p:spPr>
          <a:xfrm>
            <a:off x="5823817" y="4533427"/>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46" name="Tijdelijke aanduiding voor verticale tekst 2">
            <a:extLst>
              <a:ext uri="{FF2B5EF4-FFF2-40B4-BE49-F238E27FC236}">
                <a16:creationId xmlns:a16="http://schemas.microsoft.com/office/drawing/2014/main" id="{E1D3C620-65F9-41B7-AA68-735B7415C21E}"/>
              </a:ext>
            </a:extLst>
          </p:cNvPr>
          <p:cNvSpPr>
            <a:spLocks noGrp="1"/>
          </p:cNvSpPr>
          <p:nvPr>
            <p:ph type="body" orient="vert" idx="35" hasCustomPrompt="1"/>
          </p:nvPr>
        </p:nvSpPr>
        <p:spPr>
          <a:xfrm>
            <a:off x="5237691" y="4533427"/>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13.</a:t>
            </a:r>
          </a:p>
        </p:txBody>
      </p:sp>
      <p:sp>
        <p:nvSpPr>
          <p:cNvPr id="47" name="Tijdelijke aanduiding voor verticale tekst 2">
            <a:extLst>
              <a:ext uri="{FF2B5EF4-FFF2-40B4-BE49-F238E27FC236}">
                <a16:creationId xmlns:a16="http://schemas.microsoft.com/office/drawing/2014/main" id="{3C04333A-416D-4964-954C-3521DDB3317E}"/>
              </a:ext>
            </a:extLst>
          </p:cNvPr>
          <p:cNvSpPr>
            <a:spLocks noGrp="1"/>
          </p:cNvSpPr>
          <p:nvPr>
            <p:ph type="body" orient="vert" idx="36" hasCustomPrompt="1"/>
          </p:nvPr>
        </p:nvSpPr>
        <p:spPr>
          <a:xfrm>
            <a:off x="5823817" y="4974341"/>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48" name="Tijdelijke aanduiding voor verticale tekst 2">
            <a:extLst>
              <a:ext uri="{FF2B5EF4-FFF2-40B4-BE49-F238E27FC236}">
                <a16:creationId xmlns:a16="http://schemas.microsoft.com/office/drawing/2014/main" id="{4FC49E30-4FA8-4F0A-944A-6C1A822C18A5}"/>
              </a:ext>
            </a:extLst>
          </p:cNvPr>
          <p:cNvSpPr>
            <a:spLocks noGrp="1"/>
          </p:cNvSpPr>
          <p:nvPr>
            <p:ph type="body" orient="vert" idx="37" hasCustomPrompt="1"/>
          </p:nvPr>
        </p:nvSpPr>
        <p:spPr>
          <a:xfrm>
            <a:off x="5237691" y="4974341"/>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14.</a:t>
            </a:r>
          </a:p>
        </p:txBody>
      </p:sp>
      <p:sp>
        <p:nvSpPr>
          <p:cNvPr id="49" name="Tijdelijke aanduiding voor verticale tekst 2">
            <a:extLst>
              <a:ext uri="{FF2B5EF4-FFF2-40B4-BE49-F238E27FC236}">
                <a16:creationId xmlns:a16="http://schemas.microsoft.com/office/drawing/2014/main" id="{8E23D2B4-97F7-4CE2-BC69-CEC7CBDC49ED}"/>
              </a:ext>
            </a:extLst>
          </p:cNvPr>
          <p:cNvSpPr>
            <a:spLocks noGrp="1"/>
          </p:cNvSpPr>
          <p:nvPr>
            <p:ph type="body" orient="vert" idx="38" hasCustomPrompt="1"/>
          </p:nvPr>
        </p:nvSpPr>
        <p:spPr>
          <a:xfrm>
            <a:off x="5823817" y="5415255"/>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50" name="Tijdelijke aanduiding voor verticale tekst 2">
            <a:extLst>
              <a:ext uri="{FF2B5EF4-FFF2-40B4-BE49-F238E27FC236}">
                <a16:creationId xmlns:a16="http://schemas.microsoft.com/office/drawing/2014/main" id="{B98D1A3C-5F1B-4B81-8873-18B6470606EC}"/>
              </a:ext>
            </a:extLst>
          </p:cNvPr>
          <p:cNvSpPr>
            <a:spLocks noGrp="1"/>
          </p:cNvSpPr>
          <p:nvPr>
            <p:ph type="body" orient="vert" idx="39" hasCustomPrompt="1"/>
          </p:nvPr>
        </p:nvSpPr>
        <p:spPr>
          <a:xfrm>
            <a:off x="5237691" y="5415255"/>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15.</a:t>
            </a:r>
          </a:p>
        </p:txBody>
      </p:sp>
      <p:sp>
        <p:nvSpPr>
          <p:cNvPr id="51" name="Tijdelijke aanduiding voor verticale tekst 2">
            <a:extLst>
              <a:ext uri="{FF2B5EF4-FFF2-40B4-BE49-F238E27FC236}">
                <a16:creationId xmlns:a16="http://schemas.microsoft.com/office/drawing/2014/main" id="{B29D1E31-7886-4731-8E0D-12B2188B6ACE}"/>
              </a:ext>
            </a:extLst>
          </p:cNvPr>
          <p:cNvSpPr>
            <a:spLocks noGrp="1"/>
          </p:cNvSpPr>
          <p:nvPr>
            <p:ph type="body" orient="vert" idx="40" hasCustomPrompt="1"/>
          </p:nvPr>
        </p:nvSpPr>
        <p:spPr>
          <a:xfrm>
            <a:off x="5823817" y="5856170"/>
            <a:ext cx="3089394" cy="236684"/>
          </a:xfrm>
        </p:spPr>
        <p:txBody>
          <a:bodyPr vert="horz" lIns="0" tIns="0" rIns="0" bIns="0" anchor="ctr"/>
          <a:lstStyle>
            <a:lvl1pPr marL="0" indent="0">
              <a:buFontTx/>
              <a:buNone/>
              <a:defRPr sz="1800" b="1" cap="all" baseline="0">
                <a:solidFill>
                  <a:schemeClr val="tx1"/>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endParaRPr lang="nl-NL" dirty="0"/>
          </a:p>
        </p:txBody>
      </p:sp>
      <p:sp>
        <p:nvSpPr>
          <p:cNvPr id="52" name="Tijdelijke aanduiding voor verticale tekst 2">
            <a:extLst>
              <a:ext uri="{FF2B5EF4-FFF2-40B4-BE49-F238E27FC236}">
                <a16:creationId xmlns:a16="http://schemas.microsoft.com/office/drawing/2014/main" id="{A338A0D5-3C79-4D00-BF67-5930E6B0A414}"/>
              </a:ext>
            </a:extLst>
          </p:cNvPr>
          <p:cNvSpPr>
            <a:spLocks noGrp="1"/>
          </p:cNvSpPr>
          <p:nvPr>
            <p:ph type="body" orient="vert" idx="41" hasCustomPrompt="1"/>
          </p:nvPr>
        </p:nvSpPr>
        <p:spPr>
          <a:xfrm>
            <a:off x="5237691" y="5856170"/>
            <a:ext cx="517921" cy="236684"/>
          </a:xfrm>
        </p:spPr>
        <p:txBody>
          <a:bodyPr vert="horz" lIns="0" tIns="0" rIns="0" bIns="0" anchor="ctr"/>
          <a:lstStyle>
            <a:lvl1pPr marL="0" indent="0" algn="r">
              <a:buFontTx/>
              <a:buNone/>
              <a:defRPr sz="18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a:t>16.</a:t>
            </a:r>
          </a:p>
        </p:txBody>
      </p:sp>
      <p:sp>
        <p:nvSpPr>
          <p:cNvPr id="6" name="Subtitel">
            <a:extLst>
              <a:ext uri="{FF2B5EF4-FFF2-40B4-BE49-F238E27FC236}">
                <a16:creationId xmlns:a16="http://schemas.microsoft.com/office/drawing/2014/main" id="{D087FE13-DC03-4A42-925F-D0677F5B0C5C}"/>
              </a:ext>
            </a:extLst>
          </p:cNvPr>
          <p:cNvSpPr>
            <a:spLocks noGrp="1"/>
          </p:cNvSpPr>
          <p:nvPr>
            <p:ph type="subTitle" idx="10"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dirty="0"/>
              <a:t>Name </a:t>
            </a:r>
            <a:r>
              <a:rPr lang="nl-NL" cap="all" baseline="0" dirty="0" err="1"/>
              <a:t>presentation</a:t>
            </a:r>
            <a:endParaRPr lang="nl-NL" dirty="0"/>
          </a:p>
        </p:txBody>
      </p:sp>
      <p:sp>
        <p:nvSpPr>
          <p:cNvPr id="7" name="Titel">
            <a:extLst>
              <a:ext uri="{FF2B5EF4-FFF2-40B4-BE49-F238E27FC236}">
                <a16:creationId xmlns:a16="http://schemas.microsoft.com/office/drawing/2014/main" id="{8DF4131D-4D75-4BED-8DFA-0D0179676F7F}"/>
              </a:ext>
            </a:extLst>
          </p:cNvPr>
          <p:cNvSpPr>
            <a:spLocks noGrp="1"/>
          </p:cNvSpPr>
          <p:nvPr>
            <p:ph type="title" hasCustomPrompt="1"/>
          </p:nvPr>
        </p:nvSpPr>
        <p:spPr/>
        <p:txBody>
          <a:bodyPr/>
          <a:lstStyle>
            <a:lvl1pPr>
              <a:defRPr/>
            </a:lvl1pPr>
          </a:lstStyle>
          <a:p>
            <a:r>
              <a:rPr lang="nl-NL" dirty="0"/>
              <a:t>index</a:t>
            </a:r>
          </a:p>
        </p:txBody>
      </p:sp>
      <p:sp>
        <p:nvSpPr>
          <p:cNvPr id="54" name="Dianummer">
            <a:extLst>
              <a:ext uri="{FF2B5EF4-FFF2-40B4-BE49-F238E27FC236}">
                <a16:creationId xmlns:a16="http://schemas.microsoft.com/office/drawing/2014/main" id="{3E1C4212-C389-4BA4-80FE-0419420689C9}"/>
              </a:ext>
            </a:extLst>
          </p:cNvPr>
          <p:cNvSpPr>
            <a:spLocks noGrp="1"/>
          </p:cNvSpPr>
          <p:nvPr>
            <p:ph type="sldNum" sz="quarter" idx="43"/>
          </p:nvPr>
        </p:nvSpPr>
        <p:spPr>
          <a:xfrm>
            <a:off x="11625611" y="6480355"/>
            <a:ext cx="421607" cy="185411"/>
          </a:xfrm>
        </p:spPr>
        <p:txBody>
          <a:bodyPr/>
          <a:lstStyle/>
          <a:p>
            <a:fld id="{5EC93C5F-DB18-4797-88B9-B8B0D60519FD}" type="slidenum">
              <a:rPr lang="nl-NL" smtClean="0"/>
              <a:pPr/>
              <a:t>‹#›</a:t>
            </a:fld>
            <a:endParaRPr lang="nl-NL" dirty="0"/>
          </a:p>
        </p:txBody>
      </p:sp>
      <p:pic>
        <p:nvPicPr>
          <p:cNvPr id="55" name="Picture 54">
            <a:extLst>
              <a:ext uri="{FF2B5EF4-FFF2-40B4-BE49-F238E27FC236}">
                <a16:creationId xmlns:a16="http://schemas.microsoft.com/office/drawing/2014/main" id="{F54FF72C-C23D-41D3-968F-0B4896AE7176}"/>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53" name="TextBox 52">
            <a:extLst>
              <a:ext uri="{FF2B5EF4-FFF2-40B4-BE49-F238E27FC236}">
                <a16:creationId xmlns:a16="http://schemas.microsoft.com/office/drawing/2014/main" id="{F125519B-25B8-4ABC-A44E-9955F98A36FB}"/>
              </a:ext>
            </a:extLst>
          </p:cNvPr>
          <p:cNvSpPr txBox="1"/>
          <p:nvPr userDrawn="1"/>
        </p:nvSpPr>
        <p:spPr>
          <a:xfrm>
            <a:off x="5304757" y="6442255"/>
            <a:ext cx="1075936" cy="261610"/>
          </a:xfrm>
          <a:prstGeom prst="rect">
            <a:avLst/>
          </a:prstGeom>
          <a:noFill/>
        </p:spPr>
        <p:txBody>
          <a:bodyPr wrap="none" rtlCol="0">
            <a:spAutoFit/>
          </a:bodyPr>
          <a:lstStyle/>
          <a:p>
            <a:r>
              <a:rPr lang="nl-NL" sz="1100" dirty="0">
                <a:solidFill>
                  <a:schemeClr val="bg1">
                    <a:lumMod val="50000"/>
                  </a:schemeClr>
                </a:solidFill>
              </a:rPr>
              <a:t>TNO </a:t>
            </a:r>
            <a:r>
              <a:rPr lang="nl-NL" sz="1100" dirty="0" err="1">
                <a:solidFill>
                  <a:schemeClr val="bg1">
                    <a:lumMod val="50000"/>
                  </a:schemeClr>
                </a:solidFill>
              </a:rPr>
              <a:t>Restricted</a:t>
            </a:r>
            <a:endParaRPr lang="nl-NL" sz="1100" dirty="0">
              <a:solidFill>
                <a:schemeClr val="bg1">
                  <a:lumMod val="50000"/>
                </a:schemeClr>
              </a:solidFill>
            </a:endParaRPr>
          </a:p>
        </p:txBody>
      </p:sp>
    </p:spTree>
    <p:extLst>
      <p:ext uri="{BB962C8B-B14F-4D97-AF65-F5344CB8AC3E}">
        <p14:creationId xmlns:p14="http://schemas.microsoft.com/office/powerpoint/2010/main" val="1745600137"/>
      </p:ext>
    </p:extLst>
  </p:cSld>
  <p:clrMapOvr>
    <a:masterClrMapping/>
  </p:clrMapOvr>
  <p:transition spd="slow">
    <p:push dir="u"/>
  </p:transition>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NU (INTERACTIVE)">
    <p:spTree>
      <p:nvGrpSpPr>
        <p:cNvPr id="1" name=""/>
        <p:cNvGrpSpPr/>
        <p:nvPr/>
      </p:nvGrpSpPr>
      <p:grpSpPr>
        <a:xfrm>
          <a:off x="0" y="0"/>
          <a:ext cx="0" cy="0"/>
          <a:chOff x="0" y="0"/>
          <a:chExt cx="0" cy="0"/>
        </a:xfrm>
      </p:grpSpPr>
      <p:grpSp>
        <p:nvGrpSpPr>
          <p:cNvPr id="159" name="HAAK LIJN">
            <a:extLst>
              <a:ext uri="{FF2B5EF4-FFF2-40B4-BE49-F238E27FC236}">
                <a16:creationId xmlns:a16="http://schemas.microsoft.com/office/drawing/2014/main" id="{7122AD50-F3F1-4256-ADF3-4B8573614B2B}"/>
              </a:ext>
            </a:extLst>
          </p:cNvPr>
          <p:cNvGrpSpPr/>
          <p:nvPr userDrawn="1"/>
        </p:nvGrpSpPr>
        <p:grpSpPr>
          <a:xfrm>
            <a:off x="540812" y="0"/>
            <a:ext cx="76800" cy="6858000"/>
            <a:chOff x="578912" y="0"/>
            <a:chExt cx="76800" cy="6858000"/>
          </a:xfrm>
        </p:grpSpPr>
        <p:cxnSp>
          <p:nvCxnSpPr>
            <p:cNvPr id="160" name="LIJN">
              <a:extLst>
                <a:ext uri="{FF2B5EF4-FFF2-40B4-BE49-F238E27FC236}">
                  <a16:creationId xmlns:a16="http://schemas.microsoft.com/office/drawing/2014/main" id="{203731BA-F1DE-4ED7-8E83-4A678442F8DA}"/>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61" name="Graphic 160">
              <a:extLst>
                <a:ext uri="{FF2B5EF4-FFF2-40B4-BE49-F238E27FC236}">
                  <a16:creationId xmlns:a16="http://schemas.microsoft.com/office/drawing/2014/main" id="{C1FE5A50-3822-49B5-AF54-D3AE438FD36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62" name="LIJN">
              <a:extLst>
                <a:ext uri="{FF2B5EF4-FFF2-40B4-BE49-F238E27FC236}">
                  <a16:creationId xmlns:a16="http://schemas.microsoft.com/office/drawing/2014/main" id="{445A95D7-522E-4045-BCEC-ADD5199B31FB}"/>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11" name="COVER LIJN">
            <a:extLst>
              <a:ext uri="{FF2B5EF4-FFF2-40B4-BE49-F238E27FC236}">
                <a16:creationId xmlns:a16="http://schemas.microsoft.com/office/drawing/2014/main" id="{861D1119-6588-4798-BC08-253A6E15E209}"/>
              </a:ext>
            </a:extLst>
          </p:cNvPr>
          <p:cNvSpPr/>
          <p:nvPr userDrawn="1"/>
        </p:nvSpPr>
        <p:spPr>
          <a:xfrm>
            <a:off x="465873" y="1837460"/>
            <a:ext cx="295660" cy="4483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DA6621DD-BDCD-46CA-8A6F-90B3DC62D7E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MENU (INTERACTIVE)</a:t>
            </a:r>
          </a:p>
        </p:txBody>
      </p:sp>
      <p:sp>
        <p:nvSpPr>
          <p:cNvPr id="194" name="Tijdelijke aanduiding voor verticale tekst 193">
            <a:extLst>
              <a:ext uri="{FF2B5EF4-FFF2-40B4-BE49-F238E27FC236}">
                <a16:creationId xmlns:a16="http://schemas.microsoft.com/office/drawing/2014/main" id="{38DAAFB3-FE3F-42B4-8C88-5F57FE159942}"/>
              </a:ext>
            </a:extLst>
          </p:cNvPr>
          <p:cNvSpPr>
            <a:spLocks noGrp="1"/>
          </p:cNvSpPr>
          <p:nvPr userDrawn="1">
            <p:ph type="body" orient="vert" idx="1" hasCustomPrompt="1"/>
          </p:nvPr>
        </p:nvSpPr>
        <p:spPr>
          <a:xfrm>
            <a:off x="-647872" y="1837485"/>
            <a:ext cx="4134886" cy="4476687"/>
          </a:xfrm>
          <a:custGeom>
            <a:avLst/>
            <a:gdLst>
              <a:gd name="connsiteX0" fmla="*/ 0 w 4134886"/>
              <a:gd name="connsiteY0" fmla="*/ 0 h 4476687"/>
              <a:gd name="connsiteX1" fmla="*/ 3612536 w 4134886"/>
              <a:gd name="connsiteY1" fmla="*/ 0 h 4476687"/>
              <a:gd name="connsiteX2" fmla="*/ 4134886 w 4134886"/>
              <a:gd name="connsiteY2" fmla="*/ 2248783 h 4476687"/>
              <a:gd name="connsiteX3" fmla="*/ 4131040 w 4134886"/>
              <a:gd name="connsiteY3" fmla="*/ 2271444 h 4476687"/>
              <a:gd name="connsiteX4" fmla="*/ 3618804 w 4134886"/>
              <a:gd name="connsiteY4" fmla="*/ 4476687 h 4476687"/>
              <a:gd name="connsiteX5" fmla="*/ 6268 w 4134886"/>
              <a:gd name="connsiteY5" fmla="*/ 4476687 h 4476687"/>
              <a:gd name="connsiteX6" fmla="*/ 523059 w 4134886"/>
              <a:gd name="connsiteY6" fmla="*/ 2251835 h 447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4886" h="4476687">
                <a:moveTo>
                  <a:pt x="0" y="0"/>
                </a:moveTo>
                <a:lnTo>
                  <a:pt x="3612536" y="0"/>
                </a:lnTo>
                <a:lnTo>
                  <a:pt x="4134886" y="2248783"/>
                </a:lnTo>
                <a:lnTo>
                  <a:pt x="4131040" y="2271444"/>
                </a:lnTo>
                <a:lnTo>
                  <a:pt x="3618804" y="4476687"/>
                </a:lnTo>
                <a:lnTo>
                  <a:pt x="6268" y="4476687"/>
                </a:lnTo>
                <a:lnTo>
                  <a:pt x="523059" y="2251835"/>
                </a:lnTo>
                <a:close/>
              </a:path>
            </a:pathLst>
          </a:custGeom>
          <a:solidFill>
            <a:schemeClr val="tx2">
              <a:lumMod val="60000"/>
              <a:lumOff val="40000"/>
              <a:alpha val="9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FontTx/>
              <a:buNone/>
              <a:defRPr lang="nl-NL" sz="200" dirty="0">
                <a:solidFill>
                  <a:schemeClr val="lt1"/>
                </a:solidFill>
              </a:defRPr>
            </a:lvl1pPr>
          </a:lstStyle>
          <a:p>
            <a:pPr marL="0" lvl="0" algn="ctr" defTabSz="914400"/>
            <a:r>
              <a:rPr lang="nl-NL" dirty="0"/>
              <a:t>    </a:t>
            </a:r>
          </a:p>
        </p:txBody>
      </p:sp>
      <p:sp>
        <p:nvSpPr>
          <p:cNvPr id="196" name="Tijdelijke aanduiding voor verticale tekst 195">
            <a:extLst>
              <a:ext uri="{FF2B5EF4-FFF2-40B4-BE49-F238E27FC236}">
                <a16:creationId xmlns:a16="http://schemas.microsoft.com/office/drawing/2014/main" id="{63194F65-4913-4057-BB8C-63650510F928}"/>
              </a:ext>
            </a:extLst>
          </p:cNvPr>
          <p:cNvSpPr>
            <a:spLocks noGrp="1"/>
          </p:cNvSpPr>
          <p:nvPr>
            <p:ph type="body" orient="vert" idx="11" hasCustomPrompt="1"/>
          </p:nvPr>
        </p:nvSpPr>
        <p:spPr>
          <a:xfrm>
            <a:off x="2957875" y="1837485"/>
            <a:ext cx="3470561" cy="4476687"/>
          </a:xfrm>
          <a:custGeom>
            <a:avLst/>
            <a:gdLst>
              <a:gd name="connsiteX0" fmla="*/ 0 w 3470561"/>
              <a:gd name="connsiteY0" fmla="*/ 0 h 4476687"/>
              <a:gd name="connsiteX1" fmla="*/ 2946343 w 3470561"/>
              <a:gd name="connsiteY1" fmla="*/ 0 h 4476687"/>
              <a:gd name="connsiteX2" fmla="*/ 3470561 w 3470561"/>
              <a:gd name="connsiteY2" fmla="*/ 2250549 h 4476687"/>
              <a:gd name="connsiteX3" fmla="*/ 3468952 w 3470561"/>
              <a:gd name="connsiteY3" fmla="*/ 2260030 h 4476687"/>
              <a:gd name="connsiteX4" fmla="*/ 2952628 w 3470561"/>
              <a:gd name="connsiteY4" fmla="*/ 4476687 h 4476687"/>
              <a:gd name="connsiteX5" fmla="*/ 6285 w 3470561"/>
              <a:gd name="connsiteY5" fmla="*/ 4476687 h 4476687"/>
              <a:gd name="connsiteX6" fmla="*/ 524518 w 3470561"/>
              <a:gd name="connsiteY6" fmla="*/ 2251835 h 447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70561" h="4476687">
                <a:moveTo>
                  <a:pt x="0" y="0"/>
                </a:moveTo>
                <a:lnTo>
                  <a:pt x="2946343" y="0"/>
                </a:lnTo>
                <a:lnTo>
                  <a:pt x="3470561" y="2250549"/>
                </a:lnTo>
                <a:lnTo>
                  <a:pt x="3468952" y="2260030"/>
                </a:lnTo>
                <a:lnTo>
                  <a:pt x="2952628" y="4476687"/>
                </a:lnTo>
                <a:lnTo>
                  <a:pt x="6285" y="4476687"/>
                </a:lnTo>
                <a:lnTo>
                  <a:pt x="524518" y="2251835"/>
                </a:lnTo>
                <a:close/>
              </a:path>
            </a:pathLst>
          </a:cu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FontTx/>
              <a:buNone/>
              <a:defRPr lang="nl-NL" sz="200" dirty="0">
                <a:solidFill>
                  <a:schemeClr val="lt1"/>
                </a:solidFill>
              </a:defRPr>
            </a:lvl1pPr>
          </a:lstStyle>
          <a:p>
            <a:pPr marL="0" lvl="0" algn="ctr" defTabSz="914400"/>
            <a:r>
              <a:rPr lang="nl-NL" dirty="0"/>
              <a:t>     </a:t>
            </a:r>
          </a:p>
        </p:txBody>
      </p:sp>
      <p:sp>
        <p:nvSpPr>
          <p:cNvPr id="198" name="Tijdelijke aanduiding voor verticale tekst 197">
            <a:extLst>
              <a:ext uri="{FF2B5EF4-FFF2-40B4-BE49-F238E27FC236}">
                <a16:creationId xmlns:a16="http://schemas.microsoft.com/office/drawing/2014/main" id="{EDFBFD0F-E3DF-40DE-A4EA-70517F0C31D4}"/>
              </a:ext>
            </a:extLst>
          </p:cNvPr>
          <p:cNvSpPr>
            <a:spLocks noGrp="1"/>
          </p:cNvSpPr>
          <p:nvPr>
            <p:ph type="body" orient="vert" idx="12" hasCustomPrompt="1"/>
          </p:nvPr>
        </p:nvSpPr>
        <p:spPr>
          <a:xfrm>
            <a:off x="5899297" y="1837485"/>
            <a:ext cx="3470561" cy="4476687"/>
          </a:xfrm>
          <a:custGeom>
            <a:avLst/>
            <a:gdLst>
              <a:gd name="connsiteX0" fmla="*/ 0 w 3470561"/>
              <a:gd name="connsiteY0" fmla="*/ 0 h 4476687"/>
              <a:gd name="connsiteX1" fmla="*/ 2946342 w 3470561"/>
              <a:gd name="connsiteY1" fmla="*/ 0 h 4476687"/>
              <a:gd name="connsiteX2" fmla="*/ 3470561 w 3470561"/>
              <a:gd name="connsiteY2" fmla="*/ 2250549 h 4476687"/>
              <a:gd name="connsiteX3" fmla="*/ 3468952 w 3470561"/>
              <a:gd name="connsiteY3" fmla="*/ 2260030 h 4476687"/>
              <a:gd name="connsiteX4" fmla="*/ 2952627 w 3470561"/>
              <a:gd name="connsiteY4" fmla="*/ 4476687 h 4476687"/>
              <a:gd name="connsiteX5" fmla="*/ 6285 w 3470561"/>
              <a:gd name="connsiteY5" fmla="*/ 4476687 h 4476687"/>
              <a:gd name="connsiteX6" fmla="*/ 524518 w 3470561"/>
              <a:gd name="connsiteY6" fmla="*/ 2251835 h 447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70561" h="4476687">
                <a:moveTo>
                  <a:pt x="0" y="0"/>
                </a:moveTo>
                <a:lnTo>
                  <a:pt x="2946342" y="0"/>
                </a:lnTo>
                <a:lnTo>
                  <a:pt x="3470561" y="2250549"/>
                </a:lnTo>
                <a:lnTo>
                  <a:pt x="3468952" y="2260030"/>
                </a:lnTo>
                <a:lnTo>
                  <a:pt x="2952627" y="4476687"/>
                </a:lnTo>
                <a:lnTo>
                  <a:pt x="6285" y="4476687"/>
                </a:lnTo>
                <a:lnTo>
                  <a:pt x="524518" y="2251835"/>
                </a:lnTo>
                <a:close/>
              </a:path>
            </a:pathLst>
          </a:cu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FontTx/>
              <a:buNone/>
              <a:defRPr lang="nl-NL" sz="200" dirty="0">
                <a:solidFill>
                  <a:schemeClr val="lt1"/>
                </a:solidFill>
              </a:defRPr>
            </a:lvl1pPr>
          </a:lstStyle>
          <a:p>
            <a:pPr marL="0" lvl="0" algn="ctr" defTabSz="914400"/>
            <a:r>
              <a:rPr lang="nl-NL" dirty="0"/>
              <a:t>     </a:t>
            </a:r>
          </a:p>
        </p:txBody>
      </p:sp>
      <p:sp>
        <p:nvSpPr>
          <p:cNvPr id="199" name="Tijdelijke aanduiding voor verticale tekst 198">
            <a:extLst>
              <a:ext uri="{FF2B5EF4-FFF2-40B4-BE49-F238E27FC236}">
                <a16:creationId xmlns:a16="http://schemas.microsoft.com/office/drawing/2014/main" id="{AA1338BD-D74F-4D33-A0AA-732C5CEECEE6}"/>
              </a:ext>
            </a:extLst>
          </p:cNvPr>
          <p:cNvSpPr>
            <a:spLocks noGrp="1"/>
          </p:cNvSpPr>
          <p:nvPr>
            <p:ph type="body" orient="vert" idx="13" hasCustomPrompt="1"/>
          </p:nvPr>
        </p:nvSpPr>
        <p:spPr>
          <a:xfrm>
            <a:off x="8840719" y="1837485"/>
            <a:ext cx="4133811" cy="4476687"/>
          </a:xfrm>
          <a:custGeom>
            <a:avLst/>
            <a:gdLst>
              <a:gd name="connsiteX0" fmla="*/ 0 w 4133811"/>
              <a:gd name="connsiteY0" fmla="*/ 0 h 4476687"/>
              <a:gd name="connsiteX1" fmla="*/ 3605062 w 4133811"/>
              <a:gd name="connsiteY1" fmla="*/ 0 h 4476687"/>
              <a:gd name="connsiteX2" fmla="*/ 4133811 w 4133811"/>
              <a:gd name="connsiteY2" fmla="*/ 2251835 h 4476687"/>
              <a:gd name="connsiteX3" fmla="*/ 3611398 w 4133811"/>
              <a:gd name="connsiteY3" fmla="*/ 4476687 h 4476687"/>
              <a:gd name="connsiteX4" fmla="*/ 6336 w 4133811"/>
              <a:gd name="connsiteY4" fmla="*/ 4476687 h 4476687"/>
              <a:gd name="connsiteX5" fmla="*/ 528749 w 4133811"/>
              <a:gd name="connsiteY5" fmla="*/ 2251835 h 447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3811" h="4476687">
                <a:moveTo>
                  <a:pt x="0" y="0"/>
                </a:moveTo>
                <a:lnTo>
                  <a:pt x="3605062" y="0"/>
                </a:lnTo>
                <a:lnTo>
                  <a:pt x="4133811" y="2251835"/>
                </a:lnTo>
                <a:lnTo>
                  <a:pt x="3611398" y="4476687"/>
                </a:lnTo>
                <a:lnTo>
                  <a:pt x="6336" y="4476687"/>
                </a:lnTo>
                <a:lnTo>
                  <a:pt x="528749" y="2251835"/>
                </a:lnTo>
                <a:close/>
              </a:path>
            </a:pathLst>
          </a:custGeom>
          <a:solidFill>
            <a:schemeClr val="tx2">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FontTx/>
              <a:buNone/>
              <a:defRPr lang="nl-NL" sz="200" dirty="0">
                <a:solidFill>
                  <a:schemeClr val="lt1"/>
                </a:solidFill>
              </a:defRPr>
            </a:lvl1pPr>
          </a:lstStyle>
          <a:p>
            <a:pPr marL="0" lvl="0" algn="ctr" defTabSz="914400"/>
            <a:r>
              <a:rPr lang="nl-NL" dirty="0"/>
              <a:t>     </a:t>
            </a:r>
          </a:p>
        </p:txBody>
      </p:sp>
      <p:sp>
        <p:nvSpPr>
          <p:cNvPr id="202" name="Tijdelijke aanduiding voor verticale tekst 2">
            <a:extLst>
              <a:ext uri="{FF2B5EF4-FFF2-40B4-BE49-F238E27FC236}">
                <a16:creationId xmlns:a16="http://schemas.microsoft.com/office/drawing/2014/main" id="{D8BD77BF-EE76-4C86-8C42-AAED35B3ECEF}"/>
              </a:ext>
            </a:extLst>
          </p:cNvPr>
          <p:cNvSpPr>
            <a:spLocks noGrp="1"/>
          </p:cNvSpPr>
          <p:nvPr>
            <p:ph type="body" orient="vert" idx="14" hasCustomPrompt="1"/>
          </p:nvPr>
        </p:nvSpPr>
        <p:spPr>
          <a:xfrm>
            <a:off x="985664" y="3294849"/>
            <a:ext cx="1562400" cy="1562400"/>
          </a:xfrm>
          <a:prstGeom prst="ellipse">
            <a:avLst/>
          </a:prstGeom>
          <a:noFill/>
          <a:ln w="28575">
            <a:solidFill>
              <a:schemeClr val="bg1">
                <a:alpha val="15000"/>
              </a:schemeClr>
            </a:solidFill>
          </a:ln>
        </p:spPr>
        <p:txBody>
          <a:bodyPr vert="horz" lIns="0" tIns="0" rIns="0" bIns="0"/>
          <a:lstStyle>
            <a:lvl1pPr marL="0" indent="0">
              <a:buNone/>
              <a:defRPr sz="200"/>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205" name="Tijdelijke aanduiding voor verticale tekst 2">
            <a:extLst>
              <a:ext uri="{FF2B5EF4-FFF2-40B4-BE49-F238E27FC236}">
                <a16:creationId xmlns:a16="http://schemas.microsoft.com/office/drawing/2014/main" id="{1CADDF18-E1F3-4688-B673-DA01A82C35DA}"/>
              </a:ext>
            </a:extLst>
          </p:cNvPr>
          <p:cNvSpPr>
            <a:spLocks noGrp="1"/>
          </p:cNvSpPr>
          <p:nvPr>
            <p:ph type="body" orient="vert" idx="15" hasCustomPrompt="1"/>
          </p:nvPr>
        </p:nvSpPr>
        <p:spPr>
          <a:xfrm>
            <a:off x="3911955" y="3294849"/>
            <a:ext cx="1562400" cy="1562400"/>
          </a:xfrm>
          <a:prstGeom prst="ellipse">
            <a:avLst/>
          </a:prstGeom>
          <a:noFill/>
          <a:ln w="28575">
            <a:solidFill>
              <a:schemeClr val="bg1">
                <a:alpha val="15000"/>
              </a:schemeClr>
            </a:solidFill>
          </a:ln>
        </p:spPr>
        <p:txBody>
          <a:bodyPr vert="horz" lIns="0" tIns="0" rIns="0" bIns="0"/>
          <a:lstStyle>
            <a:lvl1pPr marL="0" indent="0">
              <a:buNone/>
              <a:defRPr sz="200"/>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206" name="Tijdelijke aanduiding voor verticale tekst 2">
            <a:extLst>
              <a:ext uri="{FF2B5EF4-FFF2-40B4-BE49-F238E27FC236}">
                <a16:creationId xmlns:a16="http://schemas.microsoft.com/office/drawing/2014/main" id="{52D8BE35-EE34-483E-9F61-B3B506AB2D23}"/>
              </a:ext>
            </a:extLst>
          </p:cNvPr>
          <p:cNvSpPr>
            <a:spLocks noGrp="1"/>
          </p:cNvSpPr>
          <p:nvPr>
            <p:ph type="body" orient="vert" idx="16" hasCustomPrompt="1"/>
          </p:nvPr>
        </p:nvSpPr>
        <p:spPr>
          <a:xfrm>
            <a:off x="6853377" y="3294849"/>
            <a:ext cx="1562400" cy="1562400"/>
          </a:xfrm>
          <a:prstGeom prst="ellipse">
            <a:avLst/>
          </a:prstGeom>
          <a:noFill/>
          <a:ln w="28575">
            <a:solidFill>
              <a:schemeClr val="bg1">
                <a:alpha val="15000"/>
              </a:schemeClr>
            </a:solidFill>
          </a:ln>
        </p:spPr>
        <p:txBody>
          <a:bodyPr vert="horz" lIns="0" tIns="0" rIns="0" bIns="0"/>
          <a:lstStyle>
            <a:lvl1pPr marL="0" indent="0">
              <a:buNone/>
              <a:defRPr sz="200"/>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207" name="Tijdelijke aanduiding voor verticale tekst 2">
            <a:extLst>
              <a:ext uri="{FF2B5EF4-FFF2-40B4-BE49-F238E27FC236}">
                <a16:creationId xmlns:a16="http://schemas.microsoft.com/office/drawing/2014/main" id="{5E7A15D2-B2DE-4272-B195-FEACB5039ADA}"/>
              </a:ext>
            </a:extLst>
          </p:cNvPr>
          <p:cNvSpPr>
            <a:spLocks noGrp="1"/>
          </p:cNvSpPr>
          <p:nvPr>
            <p:ph type="body" orient="vert" idx="17" hasCustomPrompt="1"/>
          </p:nvPr>
        </p:nvSpPr>
        <p:spPr>
          <a:xfrm>
            <a:off x="9712249" y="3294849"/>
            <a:ext cx="1562400" cy="1562400"/>
          </a:xfrm>
          <a:prstGeom prst="ellipse">
            <a:avLst/>
          </a:prstGeom>
          <a:noFill/>
          <a:ln w="28575">
            <a:solidFill>
              <a:schemeClr val="bg1">
                <a:alpha val="15000"/>
              </a:schemeClr>
            </a:solidFill>
          </a:ln>
        </p:spPr>
        <p:txBody>
          <a:bodyPr vert="horz" lIns="0" tIns="0" rIns="0" bIns="0"/>
          <a:lstStyle>
            <a:lvl1pPr marL="0" indent="0">
              <a:buNone/>
              <a:defRPr sz="200"/>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209" name="Tijdelijke aanduiding voor afbeelding 8">
            <a:extLst>
              <a:ext uri="{FF2B5EF4-FFF2-40B4-BE49-F238E27FC236}">
                <a16:creationId xmlns:a16="http://schemas.microsoft.com/office/drawing/2014/main" id="{838BD367-3AB3-4103-B0B3-41A6FB16CA0D}"/>
              </a:ext>
            </a:extLst>
          </p:cNvPr>
          <p:cNvSpPr>
            <a:spLocks noGrp="1"/>
          </p:cNvSpPr>
          <p:nvPr>
            <p:ph type="pic" sz="quarter" idx="18" hasCustomPrompt="1"/>
          </p:nvPr>
        </p:nvSpPr>
        <p:spPr>
          <a:xfrm>
            <a:off x="1342017" y="3651249"/>
            <a:ext cx="849694" cy="849600"/>
          </a:xfrm>
          <a:prstGeom prst="rect">
            <a:avLst/>
          </a:prstGeom>
          <a:noFill/>
        </p:spPr>
        <p:txBody>
          <a:bodyPr bIns="324000" anchor="ctr"/>
          <a:lstStyle>
            <a:lvl1pPr marL="0" indent="0" algn="ctr">
              <a:lnSpc>
                <a:spcPct val="90000"/>
              </a:lnSpc>
              <a:spcBef>
                <a:spcPts val="0"/>
              </a:spcBef>
              <a:spcAft>
                <a:spcPts val="0"/>
              </a:spcAft>
              <a:buNone/>
              <a:defRPr sz="500" i="1" baseline="0">
                <a:solidFill>
                  <a:schemeClr val="tx1">
                    <a:lumMod val="50000"/>
                    <a:lumOff val="50000"/>
                  </a:schemeClr>
                </a:solidFill>
              </a:defRPr>
            </a:lvl1pPr>
          </a:lstStyle>
          <a:p>
            <a:r>
              <a:rPr lang="nl-NL" dirty="0"/>
              <a:t>Click here </a:t>
            </a:r>
            <a:r>
              <a:rPr lang="nl-NL" dirty="0" err="1"/>
              <a:t>to</a:t>
            </a:r>
            <a:r>
              <a:rPr lang="nl-NL" dirty="0"/>
              <a:t> </a:t>
            </a:r>
            <a:br>
              <a:rPr lang="nl-NL" dirty="0"/>
            </a:br>
            <a:r>
              <a:rPr lang="nl-NL" dirty="0" err="1"/>
              <a:t>insert</a:t>
            </a:r>
            <a:r>
              <a:rPr lang="nl-NL" dirty="0"/>
              <a:t> </a:t>
            </a:r>
            <a:r>
              <a:rPr lang="nl-NL" dirty="0" err="1"/>
              <a:t>an</a:t>
            </a:r>
            <a:r>
              <a:rPr lang="nl-NL" dirty="0"/>
              <a:t> icon.</a:t>
            </a:r>
          </a:p>
        </p:txBody>
      </p:sp>
      <p:sp>
        <p:nvSpPr>
          <p:cNvPr id="210" name="Tijdelijke aanduiding voor afbeelding 8">
            <a:extLst>
              <a:ext uri="{FF2B5EF4-FFF2-40B4-BE49-F238E27FC236}">
                <a16:creationId xmlns:a16="http://schemas.microsoft.com/office/drawing/2014/main" id="{9D885620-24E7-4EED-92BA-D84C42CA9FE8}"/>
              </a:ext>
            </a:extLst>
          </p:cNvPr>
          <p:cNvSpPr>
            <a:spLocks noGrp="1"/>
          </p:cNvSpPr>
          <p:nvPr>
            <p:ph type="pic" sz="quarter" idx="19" hasCustomPrompt="1"/>
          </p:nvPr>
        </p:nvSpPr>
        <p:spPr>
          <a:xfrm>
            <a:off x="4268308" y="3651249"/>
            <a:ext cx="849694" cy="849600"/>
          </a:xfrm>
          <a:prstGeom prst="rect">
            <a:avLst/>
          </a:prstGeom>
          <a:noFill/>
        </p:spPr>
        <p:txBody>
          <a:bodyPr bIns="324000" anchor="ctr"/>
          <a:lstStyle>
            <a:lvl1pPr marL="0" marR="0" indent="0" algn="ctr" defTabSz="719138" rtl="0" eaLnBrk="1" fontAlgn="auto" latinLnBrk="0" hangingPunct="1">
              <a:lnSpc>
                <a:spcPct val="90000"/>
              </a:lnSpc>
              <a:spcBef>
                <a:spcPts val="0"/>
              </a:spcBef>
              <a:spcAft>
                <a:spcPts val="0"/>
              </a:spcAft>
              <a:buClr>
                <a:schemeClr val="tx2"/>
              </a:buClr>
              <a:buSzPct val="100000"/>
              <a:buFontTx/>
              <a:buNone/>
              <a:tabLst/>
              <a:defRPr sz="500" i="1">
                <a:solidFill>
                  <a:schemeClr val="tx1">
                    <a:lumMod val="50000"/>
                    <a:lumOff val="50000"/>
                  </a:schemeClr>
                </a:solidFill>
              </a:defRPr>
            </a:lvl1pPr>
          </a:lstStyle>
          <a:p>
            <a:r>
              <a:rPr lang="nl-NL" dirty="0"/>
              <a:t>Click here </a:t>
            </a:r>
            <a:r>
              <a:rPr lang="nl-NL" dirty="0" err="1"/>
              <a:t>to</a:t>
            </a:r>
            <a:r>
              <a:rPr lang="nl-NL" dirty="0"/>
              <a:t> </a:t>
            </a:r>
            <a:br>
              <a:rPr lang="nl-NL" dirty="0"/>
            </a:br>
            <a:r>
              <a:rPr lang="nl-NL" dirty="0" err="1"/>
              <a:t>insert</a:t>
            </a:r>
            <a:r>
              <a:rPr lang="nl-NL" dirty="0"/>
              <a:t> </a:t>
            </a:r>
            <a:r>
              <a:rPr lang="nl-NL" dirty="0" err="1"/>
              <a:t>an</a:t>
            </a:r>
            <a:r>
              <a:rPr lang="nl-NL" dirty="0"/>
              <a:t> icon.</a:t>
            </a:r>
          </a:p>
          <a:p>
            <a:endParaRPr lang="nl-NL" dirty="0"/>
          </a:p>
        </p:txBody>
      </p:sp>
      <p:sp>
        <p:nvSpPr>
          <p:cNvPr id="211" name="Tijdelijke aanduiding voor afbeelding 8">
            <a:extLst>
              <a:ext uri="{FF2B5EF4-FFF2-40B4-BE49-F238E27FC236}">
                <a16:creationId xmlns:a16="http://schemas.microsoft.com/office/drawing/2014/main" id="{FF8C5A71-C2E3-4782-84CC-3FFEAB0CE736}"/>
              </a:ext>
            </a:extLst>
          </p:cNvPr>
          <p:cNvSpPr>
            <a:spLocks noGrp="1"/>
          </p:cNvSpPr>
          <p:nvPr>
            <p:ph type="pic" sz="quarter" idx="20" hasCustomPrompt="1"/>
          </p:nvPr>
        </p:nvSpPr>
        <p:spPr>
          <a:xfrm>
            <a:off x="7209730" y="3651249"/>
            <a:ext cx="849694" cy="849600"/>
          </a:xfrm>
          <a:prstGeom prst="rect">
            <a:avLst/>
          </a:prstGeom>
          <a:noFill/>
        </p:spPr>
        <p:txBody>
          <a:bodyPr bIns="324000" anchor="ctr"/>
          <a:lstStyle>
            <a:lvl1pPr marL="0" indent="0" algn="ctr">
              <a:lnSpc>
                <a:spcPct val="90000"/>
              </a:lnSpc>
              <a:spcBef>
                <a:spcPts val="0"/>
              </a:spcBef>
              <a:spcAft>
                <a:spcPts val="0"/>
              </a:spcAft>
              <a:buNone/>
              <a:defRPr sz="500" i="1">
                <a:solidFill>
                  <a:schemeClr val="tx1">
                    <a:lumMod val="50000"/>
                    <a:lumOff val="50000"/>
                  </a:schemeClr>
                </a:solidFill>
              </a:defRPr>
            </a:lvl1pPr>
          </a:lstStyle>
          <a:p>
            <a:r>
              <a:rPr lang="nl-NL" dirty="0"/>
              <a:t>Click here </a:t>
            </a:r>
            <a:r>
              <a:rPr lang="nl-NL" dirty="0" err="1"/>
              <a:t>to</a:t>
            </a:r>
            <a:r>
              <a:rPr lang="nl-NL" dirty="0"/>
              <a:t> </a:t>
            </a:r>
            <a:br>
              <a:rPr lang="nl-NL" dirty="0"/>
            </a:br>
            <a:r>
              <a:rPr lang="nl-NL" dirty="0" err="1"/>
              <a:t>insert</a:t>
            </a:r>
            <a:r>
              <a:rPr lang="nl-NL" dirty="0"/>
              <a:t> </a:t>
            </a:r>
            <a:r>
              <a:rPr lang="nl-NL" dirty="0" err="1"/>
              <a:t>an</a:t>
            </a:r>
            <a:r>
              <a:rPr lang="nl-NL" dirty="0"/>
              <a:t> icon.</a:t>
            </a:r>
          </a:p>
        </p:txBody>
      </p:sp>
      <p:sp>
        <p:nvSpPr>
          <p:cNvPr id="212" name="Tijdelijke aanduiding voor afbeelding 8">
            <a:extLst>
              <a:ext uri="{FF2B5EF4-FFF2-40B4-BE49-F238E27FC236}">
                <a16:creationId xmlns:a16="http://schemas.microsoft.com/office/drawing/2014/main" id="{C5FF5094-5908-416A-AD8F-E96EC6C96AB9}"/>
              </a:ext>
            </a:extLst>
          </p:cNvPr>
          <p:cNvSpPr>
            <a:spLocks noGrp="1"/>
          </p:cNvSpPr>
          <p:nvPr>
            <p:ph type="pic" sz="quarter" idx="21" hasCustomPrompt="1"/>
          </p:nvPr>
        </p:nvSpPr>
        <p:spPr>
          <a:xfrm>
            <a:off x="10068602" y="3651249"/>
            <a:ext cx="849694" cy="849600"/>
          </a:xfrm>
          <a:prstGeom prst="rect">
            <a:avLst/>
          </a:prstGeom>
          <a:noFill/>
        </p:spPr>
        <p:txBody>
          <a:bodyPr bIns="324000" anchor="ctr"/>
          <a:lstStyle>
            <a:lvl1pPr marL="0" indent="0" algn="ctr">
              <a:lnSpc>
                <a:spcPct val="90000"/>
              </a:lnSpc>
              <a:spcBef>
                <a:spcPts val="0"/>
              </a:spcBef>
              <a:spcAft>
                <a:spcPts val="0"/>
              </a:spcAft>
              <a:buNone/>
              <a:defRPr sz="500" i="1">
                <a:solidFill>
                  <a:schemeClr val="tx1">
                    <a:lumMod val="50000"/>
                    <a:lumOff val="50000"/>
                  </a:schemeClr>
                </a:solidFill>
              </a:defRPr>
            </a:lvl1pPr>
          </a:lstStyle>
          <a:p>
            <a:r>
              <a:rPr lang="nl-NL" dirty="0"/>
              <a:t>Click here </a:t>
            </a:r>
            <a:r>
              <a:rPr lang="nl-NL" dirty="0" err="1"/>
              <a:t>to</a:t>
            </a:r>
            <a:r>
              <a:rPr lang="nl-NL" dirty="0"/>
              <a:t> </a:t>
            </a:r>
            <a:br>
              <a:rPr lang="nl-NL" dirty="0"/>
            </a:br>
            <a:r>
              <a:rPr lang="nl-NL" dirty="0" err="1"/>
              <a:t>insert</a:t>
            </a:r>
            <a:r>
              <a:rPr lang="nl-NL" dirty="0"/>
              <a:t> </a:t>
            </a:r>
            <a:r>
              <a:rPr lang="nl-NL" dirty="0" err="1"/>
              <a:t>an</a:t>
            </a:r>
            <a:r>
              <a:rPr lang="nl-NL" dirty="0"/>
              <a:t> icon.</a:t>
            </a:r>
          </a:p>
        </p:txBody>
      </p:sp>
      <p:sp>
        <p:nvSpPr>
          <p:cNvPr id="272" name="Tijdelijke aanduiding voor verticale tekst 2">
            <a:extLst>
              <a:ext uri="{FF2B5EF4-FFF2-40B4-BE49-F238E27FC236}">
                <a16:creationId xmlns:a16="http://schemas.microsoft.com/office/drawing/2014/main" id="{DE4556A3-849B-4A2C-8A2B-B908E27280C5}"/>
              </a:ext>
            </a:extLst>
          </p:cNvPr>
          <p:cNvSpPr>
            <a:spLocks noGrp="1"/>
          </p:cNvSpPr>
          <p:nvPr>
            <p:ph type="body" orient="vert" idx="22" hasCustomPrompt="1"/>
          </p:nvPr>
        </p:nvSpPr>
        <p:spPr>
          <a:xfrm>
            <a:off x="567508" y="5226940"/>
            <a:ext cx="2332164" cy="529201"/>
          </a:xfrm>
          <a:noFill/>
        </p:spPr>
        <p:txBody>
          <a:bodyPr vert="horz" lIns="0" tIns="0" rIns="0" bIns="0" anchor="ctr"/>
          <a:lstStyle>
            <a:lvl1pPr marL="0" indent="0" algn="ctr">
              <a:lnSpc>
                <a:spcPct val="80000"/>
              </a:lnSpc>
              <a:spcAft>
                <a:spcPts val="400"/>
              </a:spcAft>
              <a:buFontTx/>
              <a:buNone/>
              <a:defRPr b="1" baseline="0">
                <a:solidFill>
                  <a:schemeClr val="bg1"/>
                </a:solidFill>
                <a:effectLst>
                  <a:outerShdw blurRad="38100" dist="38100" dir="2700000" algn="tl">
                    <a:srgbClr val="000000">
                      <a:alpha val="43137"/>
                    </a:srgbClr>
                  </a:outerShdw>
                </a:effectLst>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r>
              <a:rPr lang="nl-NL" dirty="0"/>
              <a:t> </a:t>
            </a:r>
            <a:r>
              <a:rPr lang="nl-NL" dirty="0" err="1"/>
              <a:t>title</a:t>
            </a:r>
            <a:br>
              <a:rPr lang="nl-NL" dirty="0"/>
            </a:br>
            <a:r>
              <a:rPr lang="nl-NL" dirty="0"/>
              <a:t>max 2 </a:t>
            </a:r>
            <a:r>
              <a:rPr lang="nl-NL" dirty="0" err="1"/>
              <a:t>lines</a:t>
            </a:r>
            <a:endParaRPr lang="nl-NL" dirty="0"/>
          </a:p>
        </p:txBody>
      </p:sp>
      <p:sp>
        <p:nvSpPr>
          <p:cNvPr id="273" name="Tijdelijke aanduiding voor verticale tekst 2">
            <a:extLst>
              <a:ext uri="{FF2B5EF4-FFF2-40B4-BE49-F238E27FC236}">
                <a16:creationId xmlns:a16="http://schemas.microsoft.com/office/drawing/2014/main" id="{93978440-5C6F-4E40-B7A0-064D56F28AF1}"/>
              </a:ext>
            </a:extLst>
          </p:cNvPr>
          <p:cNvSpPr>
            <a:spLocks noGrp="1"/>
          </p:cNvSpPr>
          <p:nvPr>
            <p:ph type="body" orient="vert" idx="23" hasCustomPrompt="1"/>
          </p:nvPr>
        </p:nvSpPr>
        <p:spPr>
          <a:xfrm>
            <a:off x="3527073" y="5226940"/>
            <a:ext cx="2332164" cy="529201"/>
          </a:xfrm>
          <a:noFill/>
        </p:spPr>
        <p:txBody>
          <a:bodyPr vert="horz" lIns="0" tIns="0" rIns="0" bIns="0" anchor="ctr"/>
          <a:lstStyle>
            <a:lvl1pPr marL="0" indent="0" algn="ctr">
              <a:lnSpc>
                <a:spcPct val="80000"/>
              </a:lnSpc>
              <a:spcAft>
                <a:spcPts val="400"/>
              </a:spcAft>
              <a:buFontTx/>
              <a:buNone/>
              <a:defRPr b="1">
                <a:solidFill>
                  <a:schemeClr val="bg1"/>
                </a:solidFill>
                <a:effectLst>
                  <a:outerShdw blurRad="38100" dist="38100" dir="2700000" algn="tl">
                    <a:srgbClr val="000000">
                      <a:alpha val="43137"/>
                    </a:srgbClr>
                  </a:outerShdw>
                </a:effectLst>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r>
              <a:rPr lang="nl-NL" dirty="0"/>
              <a:t> </a:t>
            </a:r>
            <a:r>
              <a:rPr lang="nl-NL" dirty="0" err="1"/>
              <a:t>title</a:t>
            </a:r>
            <a:br>
              <a:rPr lang="nl-NL" dirty="0"/>
            </a:br>
            <a:r>
              <a:rPr lang="nl-NL" dirty="0"/>
              <a:t>max 2 </a:t>
            </a:r>
            <a:r>
              <a:rPr lang="nl-NL" dirty="0" err="1"/>
              <a:t>lines</a:t>
            </a:r>
            <a:endParaRPr lang="nl-NL" dirty="0"/>
          </a:p>
        </p:txBody>
      </p:sp>
      <p:sp>
        <p:nvSpPr>
          <p:cNvPr id="274" name="Tijdelijke aanduiding voor verticale tekst 2">
            <a:extLst>
              <a:ext uri="{FF2B5EF4-FFF2-40B4-BE49-F238E27FC236}">
                <a16:creationId xmlns:a16="http://schemas.microsoft.com/office/drawing/2014/main" id="{84A8634B-D8A6-4674-AAB3-24ED46A52627}"/>
              </a:ext>
            </a:extLst>
          </p:cNvPr>
          <p:cNvSpPr>
            <a:spLocks noGrp="1"/>
          </p:cNvSpPr>
          <p:nvPr>
            <p:ph type="body" orient="vert" idx="24" hasCustomPrompt="1"/>
          </p:nvPr>
        </p:nvSpPr>
        <p:spPr>
          <a:xfrm>
            <a:off x="6468495" y="5226940"/>
            <a:ext cx="2332164" cy="529201"/>
          </a:xfrm>
          <a:noFill/>
        </p:spPr>
        <p:txBody>
          <a:bodyPr vert="horz" lIns="0" tIns="0" rIns="0" bIns="0" anchor="ctr"/>
          <a:lstStyle>
            <a:lvl1pPr marL="0" indent="0" algn="ctr">
              <a:lnSpc>
                <a:spcPct val="80000"/>
              </a:lnSpc>
              <a:spcAft>
                <a:spcPts val="400"/>
              </a:spcAft>
              <a:buFontTx/>
              <a:buNone/>
              <a:defRPr b="1">
                <a:solidFill>
                  <a:schemeClr val="bg1"/>
                </a:solidFill>
                <a:effectLst>
                  <a:outerShdw blurRad="38100" dist="38100" dir="2700000" algn="tl">
                    <a:srgbClr val="000000">
                      <a:alpha val="43137"/>
                    </a:srgbClr>
                  </a:outerShdw>
                </a:effectLst>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r>
              <a:rPr lang="nl-NL" dirty="0"/>
              <a:t> </a:t>
            </a:r>
            <a:r>
              <a:rPr lang="nl-NL" dirty="0" err="1"/>
              <a:t>title</a:t>
            </a:r>
            <a:br>
              <a:rPr lang="nl-NL" dirty="0"/>
            </a:br>
            <a:r>
              <a:rPr lang="nl-NL" dirty="0"/>
              <a:t>max 2 </a:t>
            </a:r>
            <a:r>
              <a:rPr lang="nl-NL" dirty="0" err="1"/>
              <a:t>lines</a:t>
            </a:r>
            <a:endParaRPr lang="nl-NL" dirty="0"/>
          </a:p>
        </p:txBody>
      </p:sp>
      <p:sp>
        <p:nvSpPr>
          <p:cNvPr id="275" name="Tijdelijke aanduiding voor verticale tekst 2">
            <a:extLst>
              <a:ext uri="{FF2B5EF4-FFF2-40B4-BE49-F238E27FC236}">
                <a16:creationId xmlns:a16="http://schemas.microsoft.com/office/drawing/2014/main" id="{74919392-F96F-4465-8B04-8F0F0CC042D1}"/>
              </a:ext>
            </a:extLst>
          </p:cNvPr>
          <p:cNvSpPr>
            <a:spLocks noGrp="1"/>
          </p:cNvSpPr>
          <p:nvPr>
            <p:ph type="body" orient="vert" idx="25" hasCustomPrompt="1"/>
          </p:nvPr>
        </p:nvSpPr>
        <p:spPr>
          <a:xfrm>
            <a:off x="9356129" y="5226940"/>
            <a:ext cx="2332164" cy="529201"/>
          </a:xfrm>
          <a:noFill/>
        </p:spPr>
        <p:txBody>
          <a:bodyPr vert="horz" lIns="0" tIns="0" rIns="0" bIns="0" anchor="ctr"/>
          <a:lstStyle>
            <a:lvl1pPr marL="0" indent="0" algn="ctr">
              <a:lnSpc>
                <a:spcPct val="80000"/>
              </a:lnSpc>
              <a:spcAft>
                <a:spcPts val="400"/>
              </a:spcAft>
              <a:buFontTx/>
              <a:buNone/>
              <a:defRPr b="1">
                <a:solidFill>
                  <a:schemeClr val="bg1"/>
                </a:solidFill>
                <a:effectLst>
                  <a:outerShdw blurRad="38100" dist="38100" dir="2700000" algn="tl">
                    <a:srgbClr val="000000">
                      <a:alpha val="43137"/>
                    </a:srgbClr>
                  </a:outerShdw>
                </a:effectLst>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Chapter</a:t>
            </a:r>
            <a:r>
              <a:rPr lang="nl-NL" dirty="0"/>
              <a:t> </a:t>
            </a:r>
            <a:r>
              <a:rPr lang="nl-NL" dirty="0" err="1"/>
              <a:t>title</a:t>
            </a:r>
            <a:br>
              <a:rPr lang="nl-NL" dirty="0"/>
            </a:br>
            <a:r>
              <a:rPr lang="nl-NL" dirty="0"/>
              <a:t>max 2 </a:t>
            </a:r>
            <a:r>
              <a:rPr lang="nl-NL" dirty="0" err="1"/>
              <a:t>lines</a:t>
            </a:r>
            <a:endParaRPr lang="nl-NL" dirty="0"/>
          </a:p>
        </p:txBody>
      </p:sp>
      <p:sp>
        <p:nvSpPr>
          <p:cNvPr id="6" name="Ondertitel">
            <a:extLst>
              <a:ext uri="{FF2B5EF4-FFF2-40B4-BE49-F238E27FC236}">
                <a16:creationId xmlns:a16="http://schemas.microsoft.com/office/drawing/2014/main" id="{D087FE13-DC03-4A42-925F-D0677F5B0C5C}"/>
              </a:ext>
            </a:extLst>
          </p:cNvPr>
          <p:cNvSpPr>
            <a:spLocks noGrp="1"/>
          </p:cNvSpPr>
          <p:nvPr userDrawn="1">
            <p:ph type="subTitle" idx="10"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dirty="0"/>
              <a:t>Name </a:t>
            </a:r>
            <a:r>
              <a:rPr lang="nl-NL" cap="all" baseline="0" dirty="0" err="1"/>
              <a:t>presentation</a:t>
            </a:r>
            <a:endParaRPr lang="nl-NL" dirty="0"/>
          </a:p>
        </p:txBody>
      </p:sp>
      <p:sp>
        <p:nvSpPr>
          <p:cNvPr id="3" name="Titel">
            <a:extLst>
              <a:ext uri="{FF2B5EF4-FFF2-40B4-BE49-F238E27FC236}">
                <a16:creationId xmlns:a16="http://schemas.microsoft.com/office/drawing/2014/main" id="{EFCCF823-7238-4294-BB30-94DBE70D63E2}"/>
              </a:ext>
            </a:extLst>
          </p:cNvPr>
          <p:cNvSpPr>
            <a:spLocks noGrp="1"/>
          </p:cNvSpPr>
          <p:nvPr>
            <p:ph type="title" hasCustomPrompt="1"/>
          </p:nvPr>
        </p:nvSpPr>
        <p:spPr/>
        <p:txBody>
          <a:bodyPr/>
          <a:lstStyle>
            <a:lvl1pPr>
              <a:defRPr/>
            </a:lvl1pPr>
          </a:lstStyle>
          <a:p>
            <a:r>
              <a:rPr lang="nl-NL" dirty="0"/>
              <a:t>index</a:t>
            </a:r>
          </a:p>
        </p:txBody>
      </p:sp>
      <p:sp>
        <p:nvSpPr>
          <p:cNvPr id="135" name="TextBox 134">
            <a:extLst>
              <a:ext uri="{FF2B5EF4-FFF2-40B4-BE49-F238E27FC236}">
                <a16:creationId xmlns:a16="http://schemas.microsoft.com/office/drawing/2014/main" id="{C716B14E-2B91-414F-BC5B-8E5583E0A424}"/>
              </a:ext>
            </a:extLst>
          </p:cNvPr>
          <p:cNvSpPr txBox="1"/>
          <p:nvPr userDrawn="1"/>
        </p:nvSpPr>
        <p:spPr>
          <a:xfrm>
            <a:off x="5304757" y="6442255"/>
            <a:ext cx="1075936" cy="261610"/>
          </a:xfrm>
          <a:prstGeom prst="rect">
            <a:avLst/>
          </a:prstGeom>
          <a:noFill/>
        </p:spPr>
        <p:txBody>
          <a:bodyPr wrap="none" rtlCol="0">
            <a:spAutoFit/>
          </a:bodyPr>
          <a:lstStyle/>
          <a:p>
            <a:r>
              <a:rPr lang="nl-NL" sz="1100" dirty="0">
                <a:solidFill>
                  <a:schemeClr val="bg1">
                    <a:lumMod val="50000"/>
                  </a:schemeClr>
                </a:solidFill>
              </a:rPr>
              <a:t>TNO </a:t>
            </a:r>
            <a:r>
              <a:rPr lang="nl-NL" sz="1100" dirty="0" err="1">
                <a:solidFill>
                  <a:schemeClr val="bg1">
                    <a:lumMod val="50000"/>
                  </a:schemeClr>
                </a:solidFill>
              </a:rPr>
              <a:t>Restricted</a:t>
            </a:r>
            <a:endParaRPr lang="nl-NL" sz="1100" dirty="0">
              <a:solidFill>
                <a:schemeClr val="bg1">
                  <a:lumMod val="50000"/>
                </a:schemeClr>
              </a:solidFill>
            </a:endParaRPr>
          </a:p>
        </p:txBody>
      </p:sp>
    </p:spTree>
    <p:extLst>
      <p:ext uri="{BB962C8B-B14F-4D97-AF65-F5344CB8AC3E}">
        <p14:creationId xmlns:p14="http://schemas.microsoft.com/office/powerpoint/2010/main" val="4043470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barn(outHorizontal)">
                                      <p:cBhvr>
                                        <p:cTn id="11" dur="500"/>
                                        <p:tgtEl>
                                          <p:spTgt spid="111"/>
                                        </p:tgtEl>
                                      </p:cBhvr>
                                    </p:animEffect>
                                  </p:childTnLst>
                                </p:cTn>
                              </p:par>
                            </p:childTnLst>
                          </p:cTn>
                        </p:par>
                        <p:par>
                          <p:cTn id="12" fill="hold">
                            <p:stCondLst>
                              <p:cond delay="1000"/>
                            </p:stCondLst>
                            <p:childTnLst>
                              <p:par>
                                <p:cTn id="13" presetID="2" presetClass="entr" presetSubtype="8" decel="100000" fill="hold" grpId="0" nodeType="afterEffect">
                                  <p:stCondLst>
                                    <p:cond delay="0"/>
                                  </p:stCondLst>
                                  <p:childTnLst>
                                    <p:set>
                                      <p:cBhvr>
                                        <p:cTn id="14" dur="1" fill="hold">
                                          <p:stCondLst>
                                            <p:cond delay="0"/>
                                          </p:stCondLst>
                                        </p:cTn>
                                        <p:tgtEl>
                                          <p:spTgt spid="194"/>
                                        </p:tgtEl>
                                        <p:attrNameLst>
                                          <p:attrName>style.visibility</p:attrName>
                                        </p:attrNameLst>
                                      </p:cBhvr>
                                      <p:to>
                                        <p:strVal val="visible"/>
                                      </p:to>
                                    </p:set>
                                    <p:anim calcmode="lin" valueType="num">
                                      <p:cBhvr additive="base">
                                        <p:cTn id="15" dur="750" fill="hold"/>
                                        <p:tgtEl>
                                          <p:spTgt spid="194"/>
                                        </p:tgtEl>
                                        <p:attrNameLst>
                                          <p:attrName>ppt_x</p:attrName>
                                        </p:attrNameLst>
                                      </p:cBhvr>
                                      <p:tavLst>
                                        <p:tav tm="0">
                                          <p:val>
                                            <p:strVal val="0-#ppt_w/2"/>
                                          </p:val>
                                        </p:tav>
                                        <p:tav tm="100000">
                                          <p:val>
                                            <p:strVal val="#ppt_x"/>
                                          </p:val>
                                        </p:tav>
                                      </p:tavLst>
                                    </p:anim>
                                    <p:anim calcmode="lin" valueType="num">
                                      <p:cBhvr additive="base">
                                        <p:cTn id="16" dur="750" fill="hold"/>
                                        <p:tgtEl>
                                          <p:spTgt spid="194"/>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02"/>
                                        </p:tgtEl>
                                        <p:attrNameLst>
                                          <p:attrName>style.visibility</p:attrName>
                                        </p:attrNameLst>
                                      </p:cBhvr>
                                      <p:to>
                                        <p:strVal val="visible"/>
                                      </p:to>
                                    </p:set>
                                    <p:animEffect transition="in" filter="fade">
                                      <p:cBhvr>
                                        <p:cTn id="19" dur="300"/>
                                        <p:tgtEl>
                                          <p:spTgt spid="20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9"/>
                                        </p:tgtEl>
                                        <p:attrNameLst>
                                          <p:attrName>style.visibility</p:attrName>
                                        </p:attrNameLst>
                                      </p:cBhvr>
                                      <p:to>
                                        <p:strVal val="visible"/>
                                      </p:to>
                                    </p:set>
                                    <p:anim calcmode="lin" valueType="num">
                                      <p:cBhvr>
                                        <p:cTn id="22" dur="500" fill="hold"/>
                                        <p:tgtEl>
                                          <p:spTgt spid="209"/>
                                        </p:tgtEl>
                                        <p:attrNameLst>
                                          <p:attrName>ppt_w</p:attrName>
                                        </p:attrNameLst>
                                      </p:cBhvr>
                                      <p:tavLst>
                                        <p:tav tm="0">
                                          <p:val>
                                            <p:fltVal val="0"/>
                                          </p:val>
                                        </p:tav>
                                        <p:tav tm="100000">
                                          <p:val>
                                            <p:strVal val="#ppt_w"/>
                                          </p:val>
                                        </p:tav>
                                      </p:tavLst>
                                    </p:anim>
                                    <p:anim calcmode="lin" valueType="num">
                                      <p:cBhvr>
                                        <p:cTn id="23" dur="500" fill="hold"/>
                                        <p:tgtEl>
                                          <p:spTgt spid="209"/>
                                        </p:tgtEl>
                                        <p:attrNameLst>
                                          <p:attrName>ppt_h</p:attrName>
                                        </p:attrNameLst>
                                      </p:cBhvr>
                                      <p:tavLst>
                                        <p:tav tm="0">
                                          <p:val>
                                            <p:fltVal val="0"/>
                                          </p:val>
                                        </p:tav>
                                        <p:tav tm="100000">
                                          <p:val>
                                            <p:strVal val="#ppt_h"/>
                                          </p:val>
                                        </p:tav>
                                      </p:tavLst>
                                    </p:anim>
                                    <p:animEffect transition="in" filter="fade">
                                      <p:cBhvr>
                                        <p:cTn id="24" dur="500"/>
                                        <p:tgtEl>
                                          <p:spTgt spid="209"/>
                                        </p:tgtEl>
                                      </p:cBhvr>
                                    </p:animEffect>
                                  </p:childTnLst>
                                </p:cTn>
                              </p:par>
                              <p:par>
                                <p:cTn id="25" presetID="6" presetClass="emph" presetSubtype="0" accel="100000" autoRev="1" fill="hold" grpId="1" nodeType="withEffect">
                                  <p:stCondLst>
                                    <p:cond delay="0"/>
                                  </p:stCondLst>
                                  <p:childTnLst>
                                    <p:animScale>
                                      <p:cBhvr>
                                        <p:cTn id="26" dur="500" fill="hold"/>
                                        <p:tgtEl>
                                          <p:spTgt spid="209"/>
                                        </p:tgtEl>
                                      </p:cBhvr>
                                      <p:by x="125000" y="125000"/>
                                    </p:animScale>
                                  </p:childTnLst>
                                </p:cTn>
                              </p:par>
                              <p:par>
                                <p:cTn id="27" presetID="50" presetClass="entr" presetSubtype="0" decel="100000" fill="hold" grpId="0" nodeType="withEffect">
                                  <p:stCondLst>
                                    <p:cond delay="250"/>
                                  </p:stCondLst>
                                  <p:childTnLst>
                                    <p:set>
                                      <p:cBhvr>
                                        <p:cTn id="28" dur="1" fill="hold">
                                          <p:stCondLst>
                                            <p:cond delay="0"/>
                                          </p:stCondLst>
                                        </p:cTn>
                                        <p:tgtEl>
                                          <p:spTgt spid="272"/>
                                        </p:tgtEl>
                                        <p:attrNameLst>
                                          <p:attrName>style.visibility</p:attrName>
                                        </p:attrNameLst>
                                      </p:cBhvr>
                                      <p:to>
                                        <p:strVal val="visible"/>
                                      </p:to>
                                    </p:set>
                                    <p:anim calcmode="lin" valueType="num">
                                      <p:cBhvr>
                                        <p:cTn id="29" dur="500" fill="hold"/>
                                        <p:tgtEl>
                                          <p:spTgt spid="272"/>
                                        </p:tgtEl>
                                        <p:attrNameLst>
                                          <p:attrName>ppt_w</p:attrName>
                                        </p:attrNameLst>
                                      </p:cBhvr>
                                      <p:tavLst>
                                        <p:tav tm="0">
                                          <p:val>
                                            <p:strVal val="#ppt_w+.3"/>
                                          </p:val>
                                        </p:tav>
                                        <p:tav tm="100000">
                                          <p:val>
                                            <p:strVal val="#ppt_w"/>
                                          </p:val>
                                        </p:tav>
                                      </p:tavLst>
                                    </p:anim>
                                    <p:anim calcmode="lin" valueType="num">
                                      <p:cBhvr>
                                        <p:cTn id="30" dur="500" fill="hold"/>
                                        <p:tgtEl>
                                          <p:spTgt spid="272"/>
                                        </p:tgtEl>
                                        <p:attrNameLst>
                                          <p:attrName>ppt_h</p:attrName>
                                        </p:attrNameLst>
                                      </p:cBhvr>
                                      <p:tavLst>
                                        <p:tav tm="0">
                                          <p:val>
                                            <p:strVal val="#ppt_h"/>
                                          </p:val>
                                        </p:tav>
                                        <p:tav tm="100000">
                                          <p:val>
                                            <p:strVal val="#ppt_h"/>
                                          </p:val>
                                        </p:tav>
                                      </p:tavLst>
                                    </p:anim>
                                    <p:animEffect transition="in" filter="fade">
                                      <p:cBhvr>
                                        <p:cTn id="31" dur="500"/>
                                        <p:tgtEl>
                                          <p:spTgt spid="272"/>
                                        </p:tgtEl>
                                      </p:cBhvr>
                                    </p:animEffect>
                                  </p:childTnLst>
                                </p:cTn>
                              </p:par>
                              <p:par>
                                <p:cTn id="32" presetID="2" presetClass="entr" presetSubtype="8" decel="100000" fill="hold" grpId="0" nodeType="withEffect">
                                  <p:stCondLst>
                                    <p:cond delay="100"/>
                                  </p:stCondLst>
                                  <p:childTnLst>
                                    <p:set>
                                      <p:cBhvr>
                                        <p:cTn id="33" dur="1" fill="hold">
                                          <p:stCondLst>
                                            <p:cond delay="0"/>
                                          </p:stCondLst>
                                        </p:cTn>
                                        <p:tgtEl>
                                          <p:spTgt spid="196"/>
                                        </p:tgtEl>
                                        <p:attrNameLst>
                                          <p:attrName>style.visibility</p:attrName>
                                        </p:attrNameLst>
                                      </p:cBhvr>
                                      <p:to>
                                        <p:strVal val="visible"/>
                                      </p:to>
                                    </p:set>
                                    <p:anim calcmode="lin" valueType="num">
                                      <p:cBhvr additive="base">
                                        <p:cTn id="34" dur="750" fill="hold"/>
                                        <p:tgtEl>
                                          <p:spTgt spid="196"/>
                                        </p:tgtEl>
                                        <p:attrNameLst>
                                          <p:attrName>ppt_x</p:attrName>
                                        </p:attrNameLst>
                                      </p:cBhvr>
                                      <p:tavLst>
                                        <p:tav tm="0">
                                          <p:val>
                                            <p:strVal val="0-#ppt_w/2"/>
                                          </p:val>
                                        </p:tav>
                                        <p:tav tm="100000">
                                          <p:val>
                                            <p:strVal val="#ppt_x"/>
                                          </p:val>
                                        </p:tav>
                                      </p:tavLst>
                                    </p:anim>
                                    <p:anim calcmode="lin" valueType="num">
                                      <p:cBhvr additive="base">
                                        <p:cTn id="35" dur="750" fill="hold"/>
                                        <p:tgtEl>
                                          <p:spTgt spid="196"/>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100"/>
                                  </p:stCondLst>
                                  <p:childTnLst>
                                    <p:set>
                                      <p:cBhvr>
                                        <p:cTn id="37" dur="1" fill="hold">
                                          <p:stCondLst>
                                            <p:cond delay="0"/>
                                          </p:stCondLst>
                                        </p:cTn>
                                        <p:tgtEl>
                                          <p:spTgt spid="205"/>
                                        </p:tgtEl>
                                        <p:attrNameLst>
                                          <p:attrName>style.visibility</p:attrName>
                                        </p:attrNameLst>
                                      </p:cBhvr>
                                      <p:to>
                                        <p:strVal val="visible"/>
                                      </p:to>
                                    </p:set>
                                    <p:animEffect transition="in" filter="fade">
                                      <p:cBhvr>
                                        <p:cTn id="38" dur="300"/>
                                        <p:tgtEl>
                                          <p:spTgt spid="205"/>
                                        </p:tgtEl>
                                      </p:cBhvr>
                                    </p:animEffect>
                                  </p:childTnLst>
                                </p:cTn>
                              </p:par>
                              <p:par>
                                <p:cTn id="39" presetID="53" presetClass="entr" presetSubtype="16" fill="hold" grpId="0" nodeType="withEffect">
                                  <p:stCondLst>
                                    <p:cond delay="100"/>
                                  </p:stCondLst>
                                  <p:childTnLst>
                                    <p:set>
                                      <p:cBhvr>
                                        <p:cTn id="40" dur="1" fill="hold">
                                          <p:stCondLst>
                                            <p:cond delay="0"/>
                                          </p:stCondLst>
                                        </p:cTn>
                                        <p:tgtEl>
                                          <p:spTgt spid="210"/>
                                        </p:tgtEl>
                                        <p:attrNameLst>
                                          <p:attrName>style.visibility</p:attrName>
                                        </p:attrNameLst>
                                      </p:cBhvr>
                                      <p:to>
                                        <p:strVal val="visible"/>
                                      </p:to>
                                    </p:set>
                                    <p:anim calcmode="lin" valueType="num">
                                      <p:cBhvr>
                                        <p:cTn id="41" dur="500" fill="hold"/>
                                        <p:tgtEl>
                                          <p:spTgt spid="210"/>
                                        </p:tgtEl>
                                        <p:attrNameLst>
                                          <p:attrName>ppt_w</p:attrName>
                                        </p:attrNameLst>
                                      </p:cBhvr>
                                      <p:tavLst>
                                        <p:tav tm="0">
                                          <p:val>
                                            <p:fltVal val="0"/>
                                          </p:val>
                                        </p:tav>
                                        <p:tav tm="100000">
                                          <p:val>
                                            <p:strVal val="#ppt_w"/>
                                          </p:val>
                                        </p:tav>
                                      </p:tavLst>
                                    </p:anim>
                                    <p:anim calcmode="lin" valueType="num">
                                      <p:cBhvr>
                                        <p:cTn id="42" dur="500" fill="hold"/>
                                        <p:tgtEl>
                                          <p:spTgt spid="210"/>
                                        </p:tgtEl>
                                        <p:attrNameLst>
                                          <p:attrName>ppt_h</p:attrName>
                                        </p:attrNameLst>
                                      </p:cBhvr>
                                      <p:tavLst>
                                        <p:tav tm="0">
                                          <p:val>
                                            <p:fltVal val="0"/>
                                          </p:val>
                                        </p:tav>
                                        <p:tav tm="100000">
                                          <p:val>
                                            <p:strVal val="#ppt_h"/>
                                          </p:val>
                                        </p:tav>
                                      </p:tavLst>
                                    </p:anim>
                                    <p:animEffect transition="in" filter="fade">
                                      <p:cBhvr>
                                        <p:cTn id="43" dur="500"/>
                                        <p:tgtEl>
                                          <p:spTgt spid="210"/>
                                        </p:tgtEl>
                                      </p:cBhvr>
                                    </p:animEffect>
                                  </p:childTnLst>
                                </p:cTn>
                              </p:par>
                              <p:par>
                                <p:cTn id="44" presetID="6" presetClass="emph" presetSubtype="0" accel="100000" autoRev="1" fill="hold" grpId="1" nodeType="withEffect">
                                  <p:stCondLst>
                                    <p:cond delay="100"/>
                                  </p:stCondLst>
                                  <p:childTnLst>
                                    <p:animScale>
                                      <p:cBhvr>
                                        <p:cTn id="45" dur="500" fill="hold"/>
                                        <p:tgtEl>
                                          <p:spTgt spid="210"/>
                                        </p:tgtEl>
                                      </p:cBhvr>
                                      <p:by x="125000" y="125000"/>
                                    </p:animScale>
                                  </p:childTnLst>
                                </p:cTn>
                              </p:par>
                              <p:par>
                                <p:cTn id="46" presetID="50" presetClass="entr" presetSubtype="0" decel="100000" fill="hold" grpId="0" nodeType="withEffect">
                                  <p:stCondLst>
                                    <p:cond delay="350"/>
                                  </p:stCondLst>
                                  <p:childTnLst>
                                    <p:set>
                                      <p:cBhvr>
                                        <p:cTn id="47" dur="1" fill="hold">
                                          <p:stCondLst>
                                            <p:cond delay="0"/>
                                          </p:stCondLst>
                                        </p:cTn>
                                        <p:tgtEl>
                                          <p:spTgt spid="273"/>
                                        </p:tgtEl>
                                        <p:attrNameLst>
                                          <p:attrName>style.visibility</p:attrName>
                                        </p:attrNameLst>
                                      </p:cBhvr>
                                      <p:to>
                                        <p:strVal val="visible"/>
                                      </p:to>
                                    </p:set>
                                    <p:anim calcmode="lin" valueType="num">
                                      <p:cBhvr>
                                        <p:cTn id="48" dur="500" fill="hold"/>
                                        <p:tgtEl>
                                          <p:spTgt spid="273"/>
                                        </p:tgtEl>
                                        <p:attrNameLst>
                                          <p:attrName>ppt_w</p:attrName>
                                        </p:attrNameLst>
                                      </p:cBhvr>
                                      <p:tavLst>
                                        <p:tav tm="0">
                                          <p:val>
                                            <p:strVal val="#ppt_w+.3"/>
                                          </p:val>
                                        </p:tav>
                                        <p:tav tm="100000">
                                          <p:val>
                                            <p:strVal val="#ppt_w"/>
                                          </p:val>
                                        </p:tav>
                                      </p:tavLst>
                                    </p:anim>
                                    <p:anim calcmode="lin" valueType="num">
                                      <p:cBhvr>
                                        <p:cTn id="49" dur="500" fill="hold"/>
                                        <p:tgtEl>
                                          <p:spTgt spid="273"/>
                                        </p:tgtEl>
                                        <p:attrNameLst>
                                          <p:attrName>ppt_h</p:attrName>
                                        </p:attrNameLst>
                                      </p:cBhvr>
                                      <p:tavLst>
                                        <p:tav tm="0">
                                          <p:val>
                                            <p:strVal val="#ppt_h"/>
                                          </p:val>
                                        </p:tav>
                                        <p:tav tm="100000">
                                          <p:val>
                                            <p:strVal val="#ppt_h"/>
                                          </p:val>
                                        </p:tav>
                                      </p:tavLst>
                                    </p:anim>
                                    <p:animEffect transition="in" filter="fade">
                                      <p:cBhvr>
                                        <p:cTn id="50" dur="500"/>
                                        <p:tgtEl>
                                          <p:spTgt spid="273"/>
                                        </p:tgtEl>
                                      </p:cBhvr>
                                    </p:animEffect>
                                  </p:childTnLst>
                                </p:cTn>
                              </p:par>
                              <p:par>
                                <p:cTn id="51" presetID="2" presetClass="entr" presetSubtype="8" decel="100000" fill="hold" grpId="0" nodeType="withEffect">
                                  <p:stCondLst>
                                    <p:cond delay="200"/>
                                  </p:stCondLst>
                                  <p:childTnLst>
                                    <p:set>
                                      <p:cBhvr>
                                        <p:cTn id="52" dur="1" fill="hold">
                                          <p:stCondLst>
                                            <p:cond delay="0"/>
                                          </p:stCondLst>
                                        </p:cTn>
                                        <p:tgtEl>
                                          <p:spTgt spid="198"/>
                                        </p:tgtEl>
                                        <p:attrNameLst>
                                          <p:attrName>style.visibility</p:attrName>
                                        </p:attrNameLst>
                                      </p:cBhvr>
                                      <p:to>
                                        <p:strVal val="visible"/>
                                      </p:to>
                                    </p:set>
                                    <p:anim calcmode="lin" valueType="num">
                                      <p:cBhvr additive="base">
                                        <p:cTn id="53" dur="750" fill="hold"/>
                                        <p:tgtEl>
                                          <p:spTgt spid="198"/>
                                        </p:tgtEl>
                                        <p:attrNameLst>
                                          <p:attrName>ppt_x</p:attrName>
                                        </p:attrNameLst>
                                      </p:cBhvr>
                                      <p:tavLst>
                                        <p:tav tm="0">
                                          <p:val>
                                            <p:strVal val="0-#ppt_w/2"/>
                                          </p:val>
                                        </p:tav>
                                        <p:tav tm="100000">
                                          <p:val>
                                            <p:strVal val="#ppt_x"/>
                                          </p:val>
                                        </p:tav>
                                      </p:tavLst>
                                    </p:anim>
                                    <p:anim calcmode="lin" valueType="num">
                                      <p:cBhvr additive="base">
                                        <p:cTn id="54" dur="750" fill="hold"/>
                                        <p:tgtEl>
                                          <p:spTgt spid="198"/>
                                        </p:tgtEl>
                                        <p:attrNameLst>
                                          <p:attrName>ppt_y</p:attrName>
                                        </p:attrNameLst>
                                      </p:cBhvr>
                                      <p:tavLst>
                                        <p:tav tm="0">
                                          <p:val>
                                            <p:strVal val="#ppt_y"/>
                                          </p:val>
                                        </p:tav>
                                        <p:tav tm="100000">
                                          <p:val>
                                            <p:strVal val="#ppt_y"/>
                                          </p:val>
                                        </p:tav>
                                      </p:tavLst>
                                    </p:anim>
                                  </p:childTnLst>
                                </p:cTn>
                              </p:par>
                              <p:par>
                                <p:cTn id="55" presetID="10" presetClass="entr" presetSubtype="0" fill="hold" grpId="0" nodeType="withEffect">
                                  <p:stCondLst>
                                    <p:cond delay="200"/>
                                  </p:stCondLst>
                                  <p:childTnLst>
                                    <p:set>
                                      <p:cBhvr>
                                        <p:cTn id="56" dur="1" fill="hold">
                                          <p:stCondLst>
                                            <p:cond delay="0"/>
                                          </p:stCondLst>
                                        </p:cTn>
                                        <p:tgtEl>
                                          <p:spTgt spid="206"/>
                                        </p:tgtEl>
                                        <p:attrNameLst>
                                          <p:attrName>style.visibility</p:attrName>
                                        </p:attrNameLst>
                                      </p:cBhvr>
                                      <p:to>
                                        <p:strVal val="visible"/>
                                      </p:to>
                                    </p:set>
                                    <p:animEffect transition="in" filter="fade">
                                      <p:cBhvr>
                                        <p:cTn id="57" dur="300"/>
                                        <p:tgtEl>
                                          <p:spTgt spid="206"/>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211"/>
                                        </p:tgtEl>
                                        <p:attrNameLst>
                                          <p:attrName>style.visibility</p:attrName>
                                        </p:attrNameLst>
                                      </p:cBhvr>
                                      <p:to>
                                        <p:strVal val="visible"/>
                                      </p:to>
                                    </p:set>
                                    <p:anim calcmode="lin" valueType="num">
                                      <p:cBhvr>
                                        <p:cTn id="60" dur="500" fill="hold"/>
                                        <p:tgtEl>
                                          <p:spTgt spid="211"/>
                                        </p:tgtEl>
                                        <p:attrNameLst>
                                          <p:attrName>ppt_w</p:attrName>
                                        </p:attrNameLst>
                                      </p:cBhvr>
                                      <p:tavLst>
                                        <p:tav tm="0">
                                          <p:val>
                                            <p:fltVal val="0"/>
                                          </p:val>
                                        </p:tav>
                                        <p:tav tm="100000">
                                          <p:val>
                                            <p:strVal val="#ppt_w"/>
                                          </p:val>
                                        </p:tav>
                                      </p:tavLst>
                                    </p:anim>
                                    <p:anim calcmode="lin" valueType="num">
                                      <p:cBhvr>
                                        <p:cTn id="61" dur="500" fill="hold"/>
                                        <p:tgtEl>
                                          <p:spTgt spid="211"/>
                                        </p:tgtEl>
                                        <p:attrNameLst>
                                          <p:attrName>ppt_h</p:attrName>
                                        </p:attrNameLst>
                                      </p:cBhvr>
                                      <p:tavLst>
                                        <p:tav tm="0">
                                          <p:val>
                                            <p:fltVal val="0"/>
                                          </p:val>
                                        </p:tav>
                                        <p:tav tm="100000">
                                          <p:val>
                                            <p:strVal val="#ppt_h"/>
                                          </p:val>
                                        </p:tav>
                                      </p:tavLst>
                                    </p:anim>
                                    <p:animEffect transition="in" filter="fade">
                                      <p:cBhvr>
                                        <p:cTn id="62" dur="500"/>
                                        <p:tgtEl>
                                          <p:spTgt spid="211"/>
                                        </p:tgtEl>
                                      </p:cBhvr>
                                    </p:animEffect>
                                  </p:childTnLst>
                                </p:cTn>
                              </p:par>
                              <p:par>
                                <p:cTn id="63" presetID="6" presetClass="emph" presetSubtype="0" accel="100000" autoRev="1" fill="hold" grpId="1" nodeType="withEffect">
                                  <p:stCondLst>
                                    <p:cond delay="200"/>
                                  </p:stCondLst>
                                  <p:childTnLst>
                                    <p:animScale>
                                      <p:cBhvr>
                                        <p:cTn id="64" dur="500" fill="hold"/>
                                        <p:tgtEl>
                                          <p:spTgt spid="211"/>
                                        </p:tgtEl>
                                      </p:cBhvr>
                                      <p:by x="125000" y="125000"/>
                                    </p:animScale>
                                  </p:childTnLst>
                                </p:cTn>
                              </p:par>
                              <p:par>
                                <p:cTn id="65" presetID="50" presetClass="entr" presetSubtype="0" decel="100000" fill="hold" grpId="0" nodeType="withEffect">
                                  <p:stCondLst>
                                    <p:cond delay="450"/>
                                  </p:stCondLst>
                                  <p:childTnLst>
                                    <p:set>
                                      <p:cBhvr>
                                        <p:cTn id="66" dur="1" fill="hold">
                                          <p:stCondLst>
                                            <p:cond delay="0"/>
                                          </p:stCondLst>
                                        </p:cTn>
                                        <p:tgtEl>
                                          <p:spTgt spid="274"/>
                                        </p:tgtEl>
                                        <p:attrNameLst>
                                          <p:attrName>style.visibility</p:attrName>
                                        </p:attrNameLst>
                                      </p:cBhvr>
                                      <p:to>
                                        <p:strVal val="visible"/>
                                      </p:to>
                                    </p:set>
                                    <p:anim calcmode="lin" valueType="num">
                                      <p:cBhvr>
                                        <p:cTn id="67" dur="500" fill="hold"/>
                                        <p:tgtEl>
                                          <p:spTgt spid="274"/>
                                        </p:tgtEl>
                                        <p:attrNameLst>
                                          <p:attrName>ppt_w</p:attrName>
                                        </p:attrNameLst>
                                      </p:cBhvr>
                                      <p:tavLst>
                                        <p:tav tm="0">
                                          <p:val>
                                            <p:strVal val="#ppt_w+.3"/>
                                          </p:val>
                                        </p:tav>
                                        <p:tav tm="100000">
                                          <p:val>
                                            <p:strVal val="#ppt_w"/>
                                          </p:val>
                                        </p:tav>
                                      </p:tavLst>
                                    </p:anim>
                                    <p:anim calcmode="lin" valueType="num">
                                      <p:cBhvr>
                                        <p:cTn id="68" dur="500" fill="hold"/>
                                        <p:tgtEl>
                                          <p:spTgt spid="274"/>
                                        </p:tgtEl>
                                        <p:attrNameLst>
                                          <p:attrName>ppt_h</p:attrName>
                                        </p:attrNameLst>
                                      </p:cBhvr>
                                      <p:tavLst>
                                        <p:tav tm="0">
                                          <p:val>
                                            <p:strVal val="#ppt_h"/>
                                          </p:val>
                                        </p:tav>
                                        <p:tav tm="100000">
                                          <p:val>
                                            <p:strVal val="#ppt_h"/>
                                          </p:val>
                                        </p:tav>
                                      </p:tavLst>
                                    </p:anim>
                                    <p:animEffect transition="in" filter="fade">
                                      <p:cBhvr>
                                        <p:cTn id="69" dur="500"/>
                                        <p:tgtEl>
                                          <p:spTgt spid="274"/>
                                        </p:tgtEl>
                                      </p:cBhvr>
                                    </p:animEffect>
                                  </p:childTnLst>
                                </p:cTn>
                              </p:par>
                              <p:par>
                                <p:cTn id="70" presetID="2" presetClass="entr" presetSubtype="8" decel="100000" fill="hold" grpId="0" nodeType="withEffect">
                                  <p:stCondLst>
                                    <p:cond delay="300"/>
                                  </p:stCondLst>
                                  <p:childTnLst>
                                    <p:set>
                                      <p:cBhvr>
                                        <p:cTn id="71" dur="1" fill="hold">
                                          <p:stCondLst>
                                            <p:cond delay="0"/>
                                          </p:stCondLst>
                                        </p:cTn>
                                        <p:tgtEl>
                                          <p:spTgt spid="199"/>
                                        </p:tgtEl>
                                        <p:attrNameLst>
                                          <p:attrName>style.visibility</p:attrName>
                                        </p:attrNameLst>
                                      </p:cBhvr>
                                      <p:to>
                                        <p:strVal val="visible"/>
                                      </p:to>
                                    </p:set>
                                    <p:anim calcmode="lin" valueType="num">
                                      <p:cBhvr additive="base">
                                        <p:cTn id="72" dur="750" fill="hold"/>
                                        <p:tgtEl>
                                          <p:spTgt spid="199"/>
                                        </p:tgtEl>
                                        <p:attrNameLst>
                                          <p:attrName>ppt_x</p:attrName>
                                        </p:attrNameLst>
                                      </p:cBhvr>
                                      <p:tavLst>
                                        <p:tav tm="0">
                                          <p:val>
                                            <p:strVal val="0-#ppt_w/2"/>
                                          </p:val>
                                        </p:tav>
                                        <p:tav tm="100000">
                                          <p:val>
                                            <p:strVal val="#ppt_x"/>
                                          </p:val>
                                        </p:tav>
                                      </p:tavLst>
                                    </p:anim>
                                    <p:anim calcmode="lin" valueType="num">
                                      <p:cBhvr additive="base">
                                        <p:cTn id="73" dur="750" fill="hold"/>
                                        <p:tgtEl>
                                          <p:spTgt spid="199"/>
                                        </p:tgtEl>
                                        <p:attrNameLst>
                                          <p:attrName>ppt_y</p:attrName>
                                        </p:attrNameLst>
                                      </p:cBhvr>
                                      <p:tavLst>
                                        <p:tav tm="0">
                                          <p:val>
                                            <p:strVal val="#ppt_y"/>
                                          </p:val>
                                        </p:tav>
                                        <p:tav tm="100000">
                                          <p:val>
                                            <p:strVal val="#ppt_y"/>
                                          </p:val>
                                        </p:tav>
                                      </p:tavLst>
                                    </p:anim>
                                  </p:childTnLst>
                                </p:cTn>
                              </p:par>
                              <p:par>
                                <p:cTn id="74" presetID="10" presetClass="entr" presetSubtype="0" fill="hold" grpId="0" nodeType="withEffect">
                                  <p:stCondLst>
                                    <p:cond delay="300"/>
                                  </p:stCondLst>
                                  <p:childTnLst>
                                    <p:set>
                                      <p:cBhvr>
                                        <p:cTn id="75" dur="1" fill="hold">
                                          <p:stCondLst>
                                            <p:cond delay="0"/>
                                          </p:stCondLst>
                                        </p:cTn>
                                        <p:tgtEl>
                                          <p:spTgt spid="207"/>
                                        </p:tgtEl>
                                        <p:attrNameLst>
                                          <p:attrName>style.visibility</p:attrName>
                                        </p:attrNameLst>
                                      </p:cBhvr>
                                      <p:to>
                                        <p:strVal val="visible"/>
                                      </p:to>
                                    </p:set>
                                    <p:animEffect transition="in" filter="fade">
                                      <p:cBhvr>
                                        <p:cTn id="76" dur="300"/>
                                        <p:tgtEl>
                                          <p:spTgt spid="207"/>
                                        </p:tgtEl>
                                      </p:cBhvr>
                                    </p:animEffect>
                                  </p:childTnLst>
                                </p:cTn>
                              </p:par>
                              <p:par>
                                <p:cTn id="77" presetID="53" presetClass="entr" presetSubtype="16" fill="hold" grpId="0" nodeType="withEffect">
                                  <p:stCondLst>
                                    <p:cond delay="300"/>
                                  </p:stCondLst>
                                  <p:childTnLst>
                                    <p:set>
                                      <p:cBhvr>
                                        <p:cTn id="78" dur="1" fill="hold">
                                          <p:stCondLst>
                                            <p:cond delay="0"/>
                                          </p:stCondLst>
                                        </p:cTn>
                                        <p:tgtEl>
                                          <p:spTgt spid="212"/>
                                        </p:tgtEl>
                                        <p:attrNameLst>
                                          <p:attrName>style.visibility</p:attrName>
                                        </p:attrNameLst>
                                      </p:cBhvr>
                                      <p:to>
                                        <p:strVal val="visible"/>
                                      </p:to>
                                    </p:set>
                                    <p:anim calcmode="lin" valueType="num">
                                      <p:cBhvr>
                                        <p:cTn id="79" dur="500" fill="hold"/>
                                        <p:tgtEl>
                                          <p:spTgt spid="212"/>
                                        </p:tgtEl>
                                        <p:attrNameLst>
                                          <p:attrName>ppt_w</p:attrName>
                                        </p:attrNameLst>
                                      </p:cBhvr>
                                      <p:tavLst>
                                        <p:tav tm="0">
                                          <p:val>
                                            <p:fltVal val="0"/>
                                          </p:val>
                                        </p:tav>
                                        <p:tav tm="100000">
                                          <p:val>
                                            <p:strVal val="#ppt_w"/>
                                          </p:val>
                                        </p:tav>
                                      </p:tavLst>
                                    </p:anim>
                                    <p:anim calcmode="lin" valueType="num">
                                      <p:cBhvr>
                                        <p:cTn id="80" dur="500" fill="hold"/>
                                        <p:tgtEl>
                                          <p:spTgt spid="212"/>
                                        </p:tgtEl>
                                        <p:attrNameLst>
                                          <p:attrName>ppt_h</p:attrName>
                                        </p:attrNameLst>
                                      </p:cBhvr>
                                      <p:tavLst>
                                        <p:tav tm="0">
                                          <p:val>
                                            <p:fltVal val="0"/>
                                          </p:val>
                                        </p:tav>
                                        <p:tav tm="100000">
                                          <p:val>
                                            <p:strVal val="#ppt_h"/>
                                          </p:val>
                                        </p:tav>
                                      </p:tavLst>
                                    </p:anim>
                                    <p:animEffect transition="in" filter="fade">
                                      <p:cBhvr>
                                        <p:cTn id="81" dur="500"/>
                                        <p:tgtEl>
                                          <p:spTgt spid="212"/>
                                        </p:tgtEl>
                                      </p:cBhvr>
                                    </p:animEffect>
                                  </p:childTnLst>
                                </p:cTn>
                              </p:par>
                              <p:par>
                                <p:cTn id="82" presetID="6" presetClass="emph" presetSubtype="0" accel="100000" autoRev="1" fill="hold" grpId="1" nodeType="withEffect">
                                  <p:stCondLst>
                                    <p:cond delay="300"/>
                                  </p:stCondLst>
                                  <p:childTnLst>
                                    <p:animScale>
                                      <p:cBhvr>
                                        <p:cTn id="83" dur="500" fill="hold"/>
                                        <p:tgtEl>
                                          <p:spTgt spid="212"/>
                                        </p:tgtEl>
                                      </p:cBhvr>
                                      <p:by x="125000" y="125000"/>
                                    </p:animScale>
                                  </p:childTnLst>
                                </p:cTn>
                              </p:par>
                              <p:par>
                                <p:cTn id="84" presetID="50" presetClass="entr" presetSubtype="0" decel="100000" fill="hold" grpId="0" nodeType="withEffect">
                                  <p:stCondLst>
                                    <p:cond delay="550"/>
                                  </p:stCondLst>
                                  <p:childTnLst>
                                    <p:set>
                                      <p:cBhvr>
                                        <p:cTn id="85" dur="1" fill="hold">
                                          <p:stCondLst>
                                            <p:cond delay="0"/>
                                          </p:stCondLst>
                                        </p:cTn>
                                        <p:tgtEl>
                                          <p:spTgt spid="275"/>
                                        </p:tgtEl>
                                        <p:attrNameLst>
                                          <p:attrName>style.visibility</p:attrName>
                                        </p:attrNameLst>
                                      </p:cBhvr>
                                      <p:to>
                                        <p:strVal val="visible"/>
                                      </p:to>
                                    </p:set>
                                    <p:anim calcmode="lin" valueType="num">
                                      <p:cBhvr>
                                        <p:cTn id="86" dur="500" fill="hold"/>
                                        <p:tgtEl>
                                          <p:spTgt spid="275"/>
                                        </p:tgtEl>
                                        <p:attrNameLst>
                                          <p:attrName>ppt_w</p:attrName>
                                        </p:attrNameLst>
                                      </p:cBhvr>
                                      <p:tavLst>
                                        <p:tav tm="0">
                                          <p:val>
                                            <p:strVal val="#ppt_w+.3"/>
                                          </p:val>
                                        </p:tav>
                                        <p:tav tm="100000">
                                          <p:val>
                                            <p:strVal val="#ppt_w"/>
                                          </p:val>
                                        </p:tav>
                                      </p:tavLst>
                                    </p:anim>
                                    <p:anim calcmode="lin" valueType="num">
                                      <p:cBhvr>
                                        <p:cTn id="87" dur="500" fill="hold"/>
                                        <p:tgtEl>
                                          <p:spTgt spid="275"/>
                                        </p:tgtEl>
                                        <p:attrNameLst>
                                          <p:attrName>ppt_h</p:attrName>
                                        </p:attrNameLst>
                                      </p:cBhvr>
                                      <p:tavLst>
                                        <p:tav tm="0">
                                          <p:val>
                                            <p:strVal val="#ppt_h"/>
                                          </p:val>
                                        </p:tav>
                                        <p:tav tm="100000">
                                          <p:val>
                                            <p:strVal val="#ppt_h"/>
                                          </p:val>
                                        </p:tav>
                                      </p:tavLst>
                                    </p:anim>
                                    <p:animEffect transition="in" filter="fade">
                                      <p:cBhvr>
                                        <p:cTn id="88" dur="5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94" grpId="0" animBg="1">
        <p:tmplLst>
          <p:tmpl>
            <p:tnLst>
              <p:par>
                <p:cTn presetID="2" presetClass="entr" presetSubtype="8" decel="100000" fill="hold" nodeType="afterEffect">
                  <p:stCondLst>
                    <p:cond delay="0"/>
                  </p:stCondLst>
                  <p:childTnLst>
                    <p:set>
                      <p:cBhvr>
                        <p:cTn dur="1" fill="hold">
                          <p:stCondLst>
                            <p:cond delay="0"/>
                          </p:stCondLst>
                        </p:cTn>
                        <p:tgtEl>
                          <p:spTgt spid="194"/>
                        </p:tgtEl>
                        <p:attrNameLst>
                          <p:attrName>style.visibility</p:attrName>
                        </p:attrNameLst>
                      </p:cBhvr>
                      <p:to>
                        <p:strVal val="visible"/>
                      </p:to>
                    </p:set>
                    <p:anim calcmode="lin" valueType="num">
                      <p:cBhvr additive="base">
                        <p:cTn dur="750" fill="hold"/>
                        <p:tgtEl>
                          <p:spTgt spid="194"/>
                        </p:tgtEl>
                        <p:attrNameLst>
                          <p:attrName>ppt_x</p:attrName>
                        </p:attrNameLst>
                      </p:cBhvr>
                      <p:tavLst>
                        <p:tav tm="0">
                          <p:val>
                            <p:strVal val="0-#ppt_w/2"/>
                          </p:val>
                        </p:tav>
                        <p:tav tm="100000">
                          <p:val>
                            <p:strVal val="#ppt_x"/>
                          </p:val>
                        </p:tav>
                      </p:tavLst>
                    </p:anim>
                    <p:anim calcmode="lin" valueType="num">
                      <p:cBhvr additive="base">
                        <p:cTn dur="750" fill="hold"/>
                        <p:tgtEl>
                          <p:spTgt spid="194"/>
                        </p:tgtEl>
                        <p:attrNameLst>
                          <p:attrName>ppt_y</p:attrName>
                        </p:attrNameLst>
                      </p:cBhvr>
                      <p:tavLst>
                        <p:tav tm="0">
                          <p:val>
                            <p:strVal val="#ppt_y"/>
                          </p:val>
                        </p:tav>
                        <p:tav tm="100000">
                          <p:val>
                            <p:strVal val="#ppt_y"/>
                          </p:val>
                        </p:tav>
                      </p:tavLst>
                    </p:anim>
                  </p:childTnLst>
                </p:cTn>
              </p:par>
            </p:tnLst>
          </p:tmpl>
        </p:tmplLst>
      </p:bldP>
      <p:bldP spid="196" grpId="0" animBg="1">
        <p:tmplLst>
          <p:tmpl>
            <p:tnLst>
              <p:par>
                <p:cTn presetID="2" presetClass="entr" presetSubtype="8" decel="100000" fill="hold" nodeType="withEffect">
                  <p:stCondLst>
                    <p:cond delay="10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750" fill="hold"/>
                        <p:tgtEl>
                          <p:spTgt spid="196"/>
                        </p:tgtEl>
                        <p:attrNameLst>
                          <p:attrName>ppt_x</p:attrName>
                        </p:attrNameLst>
                      </p:cBhvr>
                      <p:tavLst>
                        <p:tav tm="0">
                          <p:val>
                            <p:strVal val="0-#ppt_w/2"/>
                          </p:val>
                        </p:tav>
                        <p:tav tm="100000">
                          <p:val>
                            <p:strVal val="#ppt_x"/>
                          </p:val>
                        </p:tav>
                      </p:tavLst>
                    </p:anim>
                    <p:anim calcmode="lin" valueType="num">
                      <p:cBhvr additive="base">
                        <p:cTn dur="750" fill="hold"/>
                        <p:tgtEl>
                          <p:spTgt spid="196"/>
                        </p:tgtEl>
                        <p:attrNameLst>
                          <p:attrName>ppt_y</p:attrName>
                        </p:attrNameLst>
                      </p:cBhvr>
                      <p:tavLst>
                        <p:tav tm="0">
                          <p:val>
                            <p:strVal val="#ppt_y"/>
                          </p:val>
                        </p:tav>
                        <p:tav tm="100000">
                          <p:val>
                            <p:strVal val="#ppt_y"/>
                          </p:val>
                        </p:tav>
                      </p:tavLst>
                    </p:anim>
                  </p:childTnLst>
                </p:cTn>
              </p:par>
            </p:tnLst>
          </p:tmpl>
        </p:tmplLst>
      </p:bldP>
      <p:bldP spid="198" grpId="0" animBg="1">
        <p:tmplLst>
          <p:tmpl>
            <p:tnLst>
              <p:par>
                <p:cTn presetID="2" presetClass="entr" presetSubtype="8" decel="100000" fill="hold" nodeType="withEffect">
                  <p:stCondLst>
                    <p:cond delay="20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750" fill="hold"/>
                        <p:tgtEl>
                          <p:spTgt spid="198"/>
                        </p:tgtEl>
                        <p:attrNameLst>
                          <p:attrName>ppt_x</p:attrName>
                        </p:attrNameLst>
                      </p:cBhvr>
                      <p:tavLst>
                        <p:tav tm="0">
                          <p:val>
                            <p:strVal val="0-#ppt_w/2"/>
                          </p:val>
                        </p:tav>
                        <p:tav tm="100000">
                          <p:val>
                            <p:strVal val="#ppt_x"/>
                          </p:val>
                        </p:tav>
                      </p:tavLst>
                    </p:anim>
                    <p:anim calcmode="lin" valueType="num">
                      <p:cBhvr additive="base">
                        <p:cTn dur="750" fill="hold"/>
                        <p:tgtEl>
                          <p:spTgt spid="198"/>
                        </p:tgtEl>
                        <p:attrNameLst>
                          <p:attrName>ppt_y</p:attrName>
                        </p:attrNameLst>
                      </p:cBhvr>
                      <p:tavLst>
                        <p:tav tm="0">
                          <p:val>
                            <p:strVal val="#ppt_y"/>
                          </p:val>
                        </p:tav>
                        <p:tav tm="100000">
                          <p:val>
                            <p:strVal val="#ppt_y"/>
                          </p:val>
                        </p:tav>
                      </p:tavLst>
                    </p:anim>
                  </p:childTnLst>
                </p:cTn>
              </p:par>
            </p:tnLst>
          </p:tmpl>
        </p:tmplLst>
      </p:bldP>
      <p:bldP spid="199" grpId="0" animBg="1">
        <p:tmplLst>
          <p:tmpl>
            <p:tnLst>
              <p:par>
                <p:cTn presetID="2" presetClass="entr" presetSubtype="8" decel="100000" fill="hold" nodeType="withEffect">
                  <p:stCondLst>
                    <p:cond delay="300"/>
                  </p:stCondLst>
                  <p:childTnLst>
                    <p:set>
                      <p:cBhvr>
                        <p:cTn dur="1" fill="hold">
                          <p:stCondLst>
                            <p:cond delay="0"/>
                          </p:stCondLst>
                        </p:cTn>
                        <p:tgtEl>
                          <p:spTgt spid="199"/>
                        </p:tgtEl>
                        <p:attrNameLst>
                          <p:attrName>style.visibility</p:attrName>
                        </p:attrNameLst>
                      </p:cBhvr>
                      <p:to>
                        <p:strVal val="visible"/>
                      </p:to>
                    </p:set>
                    <p:anim calcmode="lin" valueType="num">
                      <p:cBhvr additive="base">
                        <p:cTn dur="750" fill="hold"/>
                        <p:tgtEl>
                          <p:spTgt spid="199"/>
                        </p:tgtEl>
                        <p:attrNameLst>
                          <p:attrName>ppt_x</p:attrName>
                        </p:attrNameLst>
                      </p:cBhvr>
                      <p:tavLst>
                        <p:tav tm="0">
                          <p:val>
                            <p:strVal val="0-#ppt_w/2"/>
                          </p:val>
                        </p:tav>
                        <p:tav tm="100000">
                          <p:val>
                            <p:strVal val="#ppt_x"/>
                          </p:val>
                        </p:tav>
                      </p:tavLst>
                    </p:anim>
                    <p:anim calcmode="lin" valueType="num">
                      <p:cBhvr additive="base">
                        <p:cTn dur="750" fill="hold"/>
                        <p:tgtEl>
                          <p:spTgt spid="199"/>
                        </p:tgtEl>
                        <p:attrNameLst>
                          <p:attrName>ppt_y</p:attrName>
                        </p:attrNameLst>
                      </p:cBhvr>
                      <p:tavLst>
                        <p:tav tm="0">
                          <p:val>
                            <p:strVal val="#ppt_y"/>
                          </p:val>
                        </p:tav>
                        <p:tav tm="100000">
                          <p:val>
                            <p:strVal val="#ppt_y"/>
                          </p:val>
                        </p:tav>
                      </p:tavLst>
                    </p:anim>
                  </p:childTnLst>
                </p:cTn>
              </p:par>
            </p:tnLst>
          </p:tmpl>
        </p:tmplLst>
      </p:bldP>
      <p:bldP spid="202" grpId="0" animBg="1">
        <p:tmplLst>
          <p:tmpl>
            <p:tnLst>
              <p:par>
                <p:cTn presetID="10" presetClass="entr" presetSubtype="0" fill="hold" nodeType="withEffect">
                  <p:stCondLst>
                    <p:cond delay="0"/>
                  </p:stCondLst>
                  <p:childTnLst>
                    <p:set>
                      <p:cBhvr>
                        <p:cTn dur="1" fill="hold">
                          <p:stCondLst>
                            <p:cond delay="0"/>
                          </p:stCondLst>
                        </p:cTn>
                        <p:tgtEl>
                          <p:spTgt spid="202"/>
                        </p:tgtEl>
                        <p:attrNameLst>
                          <p:attrName>style.visibility</p:attrName>
                        </p:attrNameLst>
                      </p:cBhvr>
                      <p:to>
                        <p:strVal val="visible"/>
                      </p:to>
                    </p:set>
                    <p:animEffect transition="in" filter="fade">
                      <p:cBhvr>
                        <p:cTn dur="300"/>
                        <p:tgtEl>
                          <p:spTgt spid="202"/>
                        </p:tgtEl>
                      </p:cBhvr>
                    </p:animEffect>
                  </p:childTnLst>
                </p:cTn>
              </p:par>
            </p:tnLst>
          </p:tmpl>
        </p:tmplLst>
      </p:bldP>
      <p:bldP spid="205" grpId="0" animBg="1">
        <p:tmplLst>
          <p:tmpl>
            <p:tnLst>
              <p:par>
                <p:cTn presetID="10" presetClass="entr" presetSubtype="0" fill="hold" nodeType="withEffect">
                  <p:stCondLst>
                    <p:cond delay="100"/>
                  </p:stCondLst>
                  <p:childTnLst>
                    <p:set>
                      <p:cBhvr>
                        <p:cTn dur="1" fill="hold">
                          <p:stCondLst>
                            <p:cond delay="0"/>
                          </p:stCondLst>
                        </p:cTn>
                        <p:tgtEl>
                          <p:spTgt spid="205"/>
                        </p:tgtEl>
                        <p:attrNameLst>
                          <p:attrName>style.visibility</p:attrName>
                        </p:attrNameLst>
                      </p:cBhvr>
                      <p:to>
                        <p:strVal val="visible"/>
                      </p:to>
                    </p:set>
                    <p:animEffect transition="in" filter="fade">
                      <p:cBhvr>
                        <p:cTn dur="300"/>
                        <p:tgtEl>
                          <p:spTgt spid="205"/>
                        </p:tgtEl>
                      </p:cBhvr>
                    </p:animEffect>
                  </p:childTnLst>
                </p:cTn>
              </p:par>
            </p:tnLst>
          </p:tmpl>
        </p:tmplLst>
      </p:bldP>
      <p:bldP spid="206" grpId="0" animBg="1">
        <p:tmplLst>
          <p:tmpl>
            <p:tnLst>
              <p:par>
                <p:cTn presetID="10" presetClass="entr" presetSubtype="0" fill="hold" nodeType="withEffect">
                  <p:stCondLst>
                    <p:cond delay="200"/>
                  </p:stCondLst>
                  <p:childTnLst>
                    <p:set>
                      <p:cBhvr>
                        <p:cTn dur="1" fill="hold">
                          <p:stCondLst>
                            <p:cond delay="0"/>
                          </p:stCondLst>
                        </p:cTn>
                        <p:tgtEl>
                          <p:spTgt spid="206"/>
                        </p:tgtEl>
                        <p:attrNameLst>
                          <p:attrName>style.visibility</p:attrName>
                        </p:attrNameLst>
                      </p:cBhvr>
                      <p:to>
                        <p:strVal val="visible"/>
                      </p:to>
                    </p:set>
                    <p:animEffect transition="in" filter="fade">
                      <p:cBhvr>
                        <p:cTn dur="300"/>
                        <p:tgtEl>
                          <p:spTgt spid="206"/>
                        </p:tgtEl>
                      </p:cBhvr>
                    </p:animEffect>
                  </p:childTnLst>
                </p:cTn>
              </p:par>
            </p:tnLst>
          </p:tmpl>
        </p:tmplLst>
      </p:bldP>
      <p:bldP spid="207" grpId="0" animBg="1">
        <p:tmplLst>
          <p:tmpl>
            <p:tnLst>
              <p:par>
                <p:cTn presetID="10" presetClass="entr" presetSubtype="0" fill="hold" nodeType="withEffect">
                  <p:stCondLst>
                    <p:cond delay="300"/>
                  </p:stCondLst>
                  <p:childTnLst>
                    <p:set>
                      <p:cBhvr>
                        <p:cTn dur="1" fill="hold">
                          <p:stCondLst>
                            <p:cond delay="0"/>
                          </p:stCondLst>
                        </p:cTn>
                        <p:tgtEl>
                          <p:spTgt spid="207"/>
                        </p:tgtEl>
                        <p:attrNameLst>
                          <p:attrName>style.visibility</p:attrName>
                        </p:attrNameLst>
                      </p:cBhvr>
                      <p:to>
                        <p:strVal val="visible"/>
                      </p:to>
                    </p:set>
                    <p:animEffect transition="in" filter="fade">
                      <p:cBhvr>
                        <p:cTn dur="300"/>
                        <p:tgtEl>
                          <p:spTgt spid="207"/>
                        </p:tgtEl>
                      </p:cBhvr>
                    </p:animEffect>
                  </p:childTnLst>
                </p:cTn>
              </p:par>
            </p:tnLst>
          </p:tmpl>
        </p:tmplLst>
      </p:bldP>
      <p:bldP spid="209" grpId="0"/>
      <p:bldP spid="209" grpId="1"/>
      <p:bldP spid="210" grpId="0"/>
      <p:bldP spid="210" grpId="1"/>
      <p:bldP spid="211" grpId="0"/>
      <p:bldP spid="211" grpId="1"/>
      <p:bldP spid="212" grpId="0"/>
      <p:bldP spid="212" grpId="1"/>
      <p:bldP spid="272" grpId="0">
        <p:tmplLst>
          <p:tmpl>
            <p:tnLst>
              <p:par>
                <p:cTn presetID="50" presetClass="entr" presetSubtype="0" decel="100000" fill="hold" nodeType="withEffect">
                  <p:stCondLst>
                    <p:cond delay="250"/>
                  </p:stCondLst>
                  <p:childTnLst>
                    <p:set>
                      <p:cBhvr>
                        <p:cTn dur="1" fill="hold">
                          <p:stCondLst>
                            <p:cond delay="0"/>
                          </p:stCondLst>
                        </p:cTn>
                        <p:tgtEl>
                          <p:spTgt spid="272"/>
                        </p:tgtEl>
                        <p:attrNameLst>
                          <p:attrName>style.visibility</p:attrName>
                        </p:attrNameLst>
                      </p:cBhvr>
                      <p:to>
                        <p:strVal val="visible"/>
                      </p:to>
                    </p:set>
                    <p:anim calcmode="lin" valueType="num">
                      <p:cBhvr>
                        <p:cTn dur="500" fill="hold"/>
                        <p:tgtEl>
                          <p:spTgt spid="272"/>
                        </p:tgtEl>
                        <p:attrNameLst>
                          <p:attrName>ppt_w</p:attrName>
                        </p:attrNameLst>
                      </p:cBhvr>
                      <p:tavLst>
                        <p:tav tm="0">
                          <p:val>
                            <p:strVal val="#ppt_w+.3"/>
                          </p:val>
                        </p:tav>
                        <p:tav tm="100000">
                          <p:val>
                            <p:strVal val="#ppt_w"/>
                          </p:val>
                        </p:tav>
                      </p:tavLst>
                    </p:anim>
                    <p:anim calcmode="lin" valueType="num">
                      <p:cBhvr>
                        <p:cTn dur="500" fill="hold"/>
                        <p:tgtEl>
                          <p:spTgt spid="272"/>
                        </p:tgtEl>
                        <p:attrNameLst>
                          <p:attrName>ppt_h</p:attrName>
                        </p:attrNameLst>
                      </p:cBhvr>
                      <p:tavLst>
                        <p:tav tm="0">
                          <p:val>
                            <p:strVal val="#ppt_h"/>
                          </p:val>
                        </p:tav>
                        <p:tav tm="100000">
                          <p:val>
                            <p:strVal val="#ppt_h"/>
                          </p:val>
                        </p:tav>
                      </p:tavLst>
                    </p:anim>
                    <p:animEffect transition="in" filter="fade">
                      <p:cBhvr>
                        <p:cTn dur="500"/>
                        <p:tgtEl>
                          <p:spTgt spid="272"/>
                        </p:tgtEl>
                      </p:cBhvr>
                    </p:animEffect>
                  </p:childTnLst>
                </p:cTn>
              </p:par>
            </p:tnLst>
          </p:tmpl>
        </p:tmplLst>
      </p:bldP>
      <p:bldP spid="273" grpId="0">
        <p:tmplLst>
          <p:tmpl>
            <p:tnLst>
              <p:par>
                <p:cTn presetID="50" presetClass="entr" presetSubtype="0" decel="100000" fill="hold" nodeType="withEffect">
                  <p:stCondLst>
                    <p:cond delay="350"/>
                  </p:stCondLst>
                  <p:childTnLst>
                    <p:set>
                      <p:cBhvr>
                        <p:cTn dur="1" fill="hold">
                          <p:stCondLst>
                            <p:cond delay="0"/>
                          </p:stCondLst>
                        </p:cTn>
                        <p:tgtEl>
                          <p:spTgt spid="273"/>
                        </p:tgtEl>
                        <p:attrNameLst>
                          <p:attrName>style.visibility</p:attrName>
                        </p:attrNameLst>
                      </p:cBhvr>
                      <p:to>
                        <p:strVal val="visible"/>
                      </p:to>
                    </p:set>
                    <p:anim calcmode="lin" valueType="num">
                      <p:cBhvr>
                        <p:cTn dur="500" fill="hold"/>
                        <p:tgtEl>
                          <p:spTgt spid="273"/>
                        </p:tgtEl>
                        <p:attrNameLst>
                          <p:attrName>ppt_w</p:attrName>
                        </p:attrNameLst>
                      </p:cBhvr>
                      <p:tavLst>
                        <p:tav tm="0">
                          <p:val>
                            <p:strVal val="#ppt_w+.3"/>
                          </p:val>
                        </p:tav>
                        <p:tav tm="100000">
                          <p:val>
                            <p:strVal val="#ppt_w"/>
                          </p:val>
                        </p:tav>
                      </p:tavLst>
                    </p:anim>
                    <p:anim calcmode="lin" valueType="num">
                      <p:cBhvr>
                        <p:cTn dur="500" fill="hold"/>
                        <p:tgtEl>
                          <p:spTgt spid="273"/>
                        </p:tgtEl>
                        <p:attrNameLst>
                          <p:attrName>ppt_h</p:attrName>
                        </p:attrNameLst>
                      </p:cBhvr>
                      <p:tavLst>
                        <p:tav tm="0">
                          <p:val>
                            <p:strVal val="#ppt_h"/>
                          </p:val>
                        </p:tav>
                        <p:tav tm="100000">
                          <p:val>
                            <p:strVal val="#ppt_h"/>
                          </p:val>
                        </p:tav>
                      </p:tavLst>
                    </p:anim>
                    <p:animEffect transition="in" filter="fade">
                      <p:cBhvr>
                        <p:cTn dur="500"/>
                        <p:tgtEl>
                          <p:spTgt spid="273"/>
                        </p:tgtEl>
                      </p:cBhvr>
                    </p:animEffect>
                  </p:childTnLst>
                </p:cTn>
              </p:par>
            </p:tnLst>
          </p:tmpl>
        </p:tmplLst>
      </p:bldP>
      <p:bldP spid="274" grpId="0">
        <p:tmplLst>
          <p:tmpl>
            <p:tnLst>
              <p:par>
                <p:cTn presetID="50" presetClass="entr" presetSubtype="0" decel="100000" fill="hold" nodeType="withEffect">
                  <p:stCondLst>
                    <p:cond delay="450"/>
                  </p:stCondLst>
                  <p:childTnLst>
                    <p:set>
                      <p:cBhvr>
                        <p:cTn dur="1" fill="hold">
                          <p:stCondLst>
                            <p:cond delay="0"/>
                          </p:stCondLst>
                        </p:cTn>
                        <p:tgtEl>
                          <p:spTgt spid="274"/>
                        </p:tgtEl>
                        <p:attrNameLst>
                          <p:attrName>style.visibility</p:attrName>
                        </p:attrNameLst>
                      </p:cBhvr>
                      <p:to>
                        <p:strVal val="visible"/>
                      </p:to>
                    </p:set>
                    <p:anim calcmode="lin" valueType="num">
                      <p:cBhvr>
                        <p:cTn dur="500" fill="hold"/>
                        <p:tgtEl>
                          <p:spTgt spid="274"/>
                        </p:tgtEl>
                        <p:attrNameLst>
                          <p:attrName>ppt_w</p:attrName>
                        </p:attrNameLst>
                      </p:cBhvr>
                      <p:tavLst>
                        <p:tav tm="0">
                          <p:val>
                            <p:strVal val="#ppt_w+.3"/>
                          </p:val>
                        </p:tav>
                        <p:tav tm="100000">
                          <p:val>
                            <p:strVal val="#ppt_w"/>
                          </p:val>
                        </p:tav>
                      </p:tavLst>
                    </p:anim>
                    <p:anim calcmode="lin" valueType="num">
                      <p:cBhvr>
                        <p:cTn dur="500" fill="hold"/>
                        <p:tgtEl>
                          <p:spTgt spid="274"/>
                        </p:tgtEl>
                        <p:attrNameLst>
                          <p:attrName>ppt_h</p:attrName>
                        </p:attrNameLst>
                      </p:cBhvr>
                      <p:tavLst>
                        <p:tav tm="0">
                          <p:val>
                            <p:strVal val="#ppt_h"/>
                          </p:val>
                        </p:tav>
                        <p:tav tm="100000">
                          <p:val>
                            <p:strVal val="#ppt_h"/>
                          </p:val>
                        </p:tav>
                      </p:tavLst>
                    </p:anim>
                    <p:animEffect transition="in" filter="fade">
                      <p:cBhvr>
                        <p:cTn dur="500"/>
                        <p:tgtEl>
                          <p:spTgt spid="274"/>
                        </p:tgtEl>
                      </p:cBhvr>
                    </p:animEffect>
                  </p:childTnLst>
                </p:cTn>
              </p:par>
            </p:tnLst>
          </p:tmpl>
        </p:tmplLst>
      </p:bldP>
      <p:bldP spid="275" grpId="0">
        <p:tmplLst>
          <p:tmpl>
            <p:tnLst>
              <p:par>
                <p:cTn presetID="50" presetClass="entr" presetSubtype="0" decel="100000" fill="hold" nodeType="withEffect">
                  <p:stCondLst>
                    <p:cond delay="550"/>
                  </p:stCondLst>
                  <p:childTnLst>
                    <p:set>
                      <p:cBhvr>
                        <p:cTn dur="1" fill="hold">
                          <p:stCondLst>
                            <p:cond delay="0"/>
                          </p:stCondLst>
                        </p:cTn>
                        <p:tgtEl>
                          <p:spTgt spid="275"/>
                        </p:tgtEl>
                        <p:attrNameLst>
                          <p:attrName>style.visibility</p:attrName>
                        </p:attrNameLst>
                      </p:cBhvr>
                      <p:to>
                        <p:strVal val="visible"/>
                      </p:to>
                    </p:set>
                    <p:anim calcmode="lin" valueType="num">
                      <p:cBhvr>
                        <p:cTn dur="500" fill="hold"/>
                        <p:tgtEl>
                          <p:spTgt spid="275"/>
                        </p:tgtEl>
                        <p:attrNameLst>
                          <p:attrName>ppt_w</p:attrName>
                        </p:attrNameLst>
                      </p:cBhvr>
                      <p:tavLst>
                        <p:tav tm="0">
                          <p:val>
                            <p:strVal val="#ppt_w+.3"/>
                          </p:val>
                        </p:tav>
                        <p:tav tm="100000">
                          <p:val>
                            <p:strVal val="#ppt_w"/>
                          </p:val>
                        </p:tav>
                      </p:tavLst>
                    </p:anim>
                    <p:anim calcmode="lin" valueType="num">
                      <p:cBhvr>
                        <p:cTn dur="500" fill="hold"/>
                        <p:tgtEl>
                          <p:spTgt spid="275"/>
                        </p:tgtEl>
                        <p:attrNameLst>
                          <p:attrName>ppt_h</p:attrName>
                        </p:attrNameLst>
                      </p:cBhvr>
                      <p:tavLst>
                        <p:tav tm="0">
                          <p:val>
                            <p:strVal val="#ppt_h"/>
                          </p:val>
                        </p:tav>
                        <p:tav tm="100000">
                          <p:val>
                            <p:strVal val="#ppt_h"/>
                          </p:val>
                        </p:tav>
                      </p:tavLst>
                    </p:anim>
                    <p:animEffect transition="in" filter="fade">
                      <p:cBhvr>
                        <p:cTn dur="500"/>
                        <p:tgtEl>
                          <p:spTgt spid="275"/>
                        </p:tgtEl>
                      </p:cBhvr>
                    </p:animEffect>
                  </p:childTnLst>
                </p:cTn>
              </p:par>
            </p:tnLst>
          </p:tmpl>
        </p:tmplLst>
      </p:bldP>
      <p:bldP spid="6" grpId="0">
        <p:tmplLst>
          <p:tmpl>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OWN INPUT">
    <p:spTree>
      <p:nvGrpSpPr>
        <p:cNvPr id="1" name=""/>
        <p:cNvGrpSpPr/>
        <p:nvPr/>
      </p:nvGrpSpPr>
      <p:grpSpPr>
        <a:xfrm>
          <a:off x="0" y="0"/>
          <a:ext cx="0" cy="0"/>
          <a:chOff x="0" y="0"/>
          <a:chExt cx="0" cy="0"/>
        </a:xfrm>
      </p:grpSpPr>
      <p:sp>
        <p:nvSpPr>
          <p:cNvPr id="11" name="INFO">
            <a:extLst>
              <a:ext uri="{FF2B5EF4-FFF2-40B4-BE49-F238E27FC236}">
                <a16:creationId xmlns:a16="http://schemas.microsoft.com/office/drawing/2014/main" id="{AA692845-3CAE-4344-A741-2AFCF32F8547}"/>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LAYOUT OWN INPUT</a:t>
            </a:r>
          </a:p>
        </p:txBody>
      </p:sp>
      <p:grpSp>
        <p:nvGrpSpPr>
          <p:cNvPr id="3" name="HAAK LIJN">
            <a:extLst>
              <a:ext uri="{FF2B5EF4-FFF2-40B4-BE49-F238E27FC236}">
                <a16:creationId xmlns:a16="http://schemas.microsoft.com/office/drawing/2014/main" id="{564B28AA-22FD-4205-AD55-2DFC9E2B2D2A}"/>
              </a:ext>
            </a:extLst>
          </p:cNvPr>
          <p:cNvGrpSpPr/>
          <p:nvPr userDrawn="1"/>
        </p:nvGrpSpPr>
        <p:grpSpPr>
          <a:xfrm>
            <a:off x="540812" y="0"/>
            <a:ext cx="76800" cy="6858000"/>
            <a:chOff x="578912" y="0"/>
            <a:chExt cx="76800" cy="6858000"/>
          </a:xfrm>
        </p:grpSpPr>
        <p:cxnSp>
          <p:nvCxnSpPr>
            <p:cNvPr id="4" name="LIJN">
              <a:extLst>
                <a:ext uri="{FF2B5EF4-FFF2-40B4-BE49-F238E27FC236}">
                  <a16:creationId xmlns:a16="http://schemas.microsoft.com/office/drawing/2014/main" id="{E6680D57-B7D1-411B-A044-EDBFAEDE98BE}"/>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1FD7A126-756C-493A-B41E-2499551792C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6" name="LIJN">
              <a:extLst>
                <a:ext uri="{FF2B5EF4-FFF2-40B4-BE49-F238E27FC236}">
                  <a16:creationId xmlns:a16="http://schemas.microsoft.com/office/drawing/2014/main" id="{424F8F4F-D3B4-44C3-B739-879122A53449}"/>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34" name="Dianummer">
            <a:extLst>
              <a:ext uri="{FF2B5EF4-FFF2-40B4-BE49-F238E27FC236}">
                <a16:creationId xmlns:a16="http://schemas.microsoft.com/office/drawing/2014/main" id="{2BEB1C6B-58D2-436E-8830-CF31BEE16320}"/>
              </a:ext>
            </a:extLst>
          </p:cNvPr>
          <p:cNvSpPr>
            <a:spLocks noGrp="1"/>
          </p:cNvSpPr>
          <p:nvPr>
            <p:ph type="sldNum" sz="quarter" idx="18"/>
          </p:nvPr>
        </p:nvSpPr>
        <p:spPr/>
        <p:txBody>
          <a:bodyPr/>
          <a:lstStyle/>
          <a:p>
            <a:fld id="{5EC93C5F-DB18-4797-88B9-B8B0D60519FD}" type="slidenum">
              <a:rPr lang="nl-NL" noProof="0" smtClean="0"/>
              <a:pPr/>
              <a:t>‹#›</a:t>
            </a:fld>
            <a:endParaRPr lang="nl-NL" noProof="0" dirty="0"/>
          </a:p>
        </p:txBody>
      </p:sp>
      <p:sp>
        <p:nvSpPr>
          <p:cNvPr id="33" name="Voettekst">
            <a:extLst>
              <a:ext uri="{FF2B5EF4-FFF2-40B4-BE49-F238E27FC236}">
                <a16:creationId xmlns:a16="http://schemas.microsoft.com/office/drawing/2014/main" id="{5A73AC90-7B0E-4421-91F5-76C415F2E67A}"/>
              </a:ext>
            </a:extLst>
          </p:cNvPr>
          <p:cNvSpPr>
            <a:spLocks noGrp="1"/>
          </p:cNvSpPr>
          <p:nvPr>
            <p:ph type="ftr" sz="quarter" idx="17"/>
          </p:nvPr>
        </p:nvSpPr>
        <p:spPr>
          <a:xfrm>
            <a:off x="777242" y="6480355"/>
            <a:ext cx="5318757" cy="185411"/>
          </a:xfrm>
          <a:prstGeom prst="rect">
            <a:avLst/>
          </a:prstGeom>
        </p:spPr>
        <p:txBody>
          <a:bodyPr/>
          <a:lstStyle/>
          <a:p>
            <a:endParaRPr lang="nl-NL" noProof="0" dirty="0"/>
          </a:p>
        </p:txBody>
      </p:sp>
      <p:sp>
        <p:nvSpPr>
          <p:cNvPr id="8" name="Ondertitel">
            <a:extLst>
              <a:ext uri="{FF2B5EF4-FFF2-40B4-BE49-F238E27FC236}">
                <a16:creationId xmlns:a16="http://schemas.microsoft.com/office/drawing/2014/main" id="{D33624B2-EE21-4FD3-9444-4542956651AA}"/>
              </a:ext>
            </a:extLst>
          </p:cNvPr>
          <p:cNvSpPr>
            <a:spLocks noGrp="1"/>
          </p:cNvSpPr>
          <p:nvPr>
            <p:ph type="subTitle" idx="10" hasCustomPrompt="1"/>
          </p:nvPr>
        </p:nvSpPr>
        <p:spPr>
          <a:xfrm>
            <a:off x="777243" y="924516"/>
            <a:ext cx="10835542"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31" name="Titel">
            <a:extLst>
              <a:ext uri="{FF2B5EF4-FFF2-40B4-BE49-F238E27FC236}">
                <a16:creationId xmlns:a16="http://schemas.microsoft.com/office/drawing/2014/main" id="{4FD1D93D-B6C4-4842-923B-938AE2927FD3}"/>
              </a:ext>
            </a:extLst>
          </p:cNvPr>
          <p:cNvSpPr>
            <a:spLocks noGrp="1"/>
          </p:cNvSpPr>
          <p:nvPr>
            <p:ph type="title" hasCustomPrompt="1"/>
          </p:nvPr>
        </p:nvSpPr>
        <p:spPr/>
        <p:txBody>
          <a:bodyPr/>
          <a:lstStyle>
            <a:lvl1pPr>
              <a:defRPr/>
            </a:lvl1p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12" name="Picture 11">
            <a:extLst>
              <a:ext uri="{FF2B5EF4-FFF2-40B4-BE49-F238E27FC236}">
                <a16:creationId xmlns:a16="http://schemas.microsoft.com/office/drawing/2014/main" id="{DA066E0E-079D-4137-A9E0-EE19696A660F}"/>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13" name="TextBox 12">
            <a:extLst>
              <a:ext uri="{FF2B5EF4-FFF2-40B4-BE49-F238E27FC236}">
                <a16:creationId xmlns:a16="http://schemas.microsoft.com/office/drawing/2014/main" id="{ADAAB490-F625-4D7E-A23C-26A4867EEEC8}"/>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1685705589"/>
      </p:ext>
    </p:extLst>
  </p:cSld>
  <p:clrMapOvr>
    <a:masterClrMapping/>
  </p:clrMapOvr>
  <p:transition spd="slow">
    <p:push dir="u"/>
  </p:transition>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777233" y="1856128"/>
            <a:ext cx="10827107" cy="443816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Sub-sub-</a:t>
            </a:r>
            <a:r>
              <a:rPr lang="nl-NL" noProof="0" dirty="0" err="1"/>
              <a:t>bullet</a:t>
            </a:r>
            <a:endParaRPr lang="nl-NL" noProof="0" dirty="0"/>
          </a:p>
          <a:p>
            <a:pPr lvl="8"/>
            <a:r>
              <a:rPr lang="nl-NL" noProof="0" dirty="0"/>
              <a:t>Sub-sub-sub-</a:t>
            </a:r>
            <a:r>
              <a:rPr lang="nl-NL" noProof="0" dirty="0" err="1"/>
              <a:t>bullet</a:t>
            </a:r>
            <a:endParaRPr lang="nl-NL" noProof="0" dirty="0"/>
          </a:p>
          <a:p>
            <a:pPr lvl="8"/>
            <a:endParaRPr lang="nl-NL" noProof="0" dirty="0"/>
          </a:p>
        </p:txBody>
      </p:sp>
      <p:sp>
        <p:nvSpPr>
          <p:cNvPr id="5" name="Tekstvak 4">
            <a:extLst>
              <a:ext uri="{FF2B5EF4-FFF2-40B4-BE49-F238E27FC236}">
                <a16:creationId xmlns:a16="http://schemas.microsoft.com/office/drawing/2014/main" id="{DA6621DD-BDCD-46CA-8A6F-90B3DC62D7E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TEXT</a:t>
            </a:r>
          </a:p>
        </p:txBody>
      </p:sp>
      <p:grpSp>
        <p:nvGrpSpPr>
          <p:cNvPr id="16" name="HAAK LIJN">
            <a:extLst>
              <a:ext uri="{FF2B5EF4-FFF2-40B4-BE49-F238E27FC236}">
                <a16:creationId xmlns:a16="http://schemas.microsoft.com/office/drawing/2014/main" id="{21256FA1-9CDC-4DD9-9786-CD0521601BAC}"/>
              </a:ext>
            </a:extLst>
          </p:cNvPr>
          <p:cNvGrpSpPr/>
          <p:nvPr userDrawn="1"/>
        </p:nvGrpSpPr>
        <p:grpSpPr>
          <a:xfrm>
            <a:off x="540812" y="0"/>
            <a:ext cx="76800" cy="6858000"/>
            <a:chOff x="578912" y="0"/>
            <a:chExt cx="76800" cy="6858000"/>
          </a:xfrm>
        </p:grpSpPr>
        <p:cxnSp>
          <p:nvCxnSpPr>
            <p:cNvPr id="17" name="LIJN">
              <a:extLst>
                <a:ext uri="{FF2B5EF4-FFF2-40B4-BE49-F238E27FC236}">
                  <a16:creationId xmlns:a16="http://schemas.microsoft.com/office/drawing/2014/main" id="{6162A1A5-4D92-46A9-8DEE-AC6D219D295C}"/>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134BDBCE-3724-4AB1-94CF-2AAD6335F94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26" name="LIJN">
              <a:extLst>
                <a:ext uri="{FF2B5EF4-FFF2-40B4-BE49-F238E27FC236}">
                  <a16:creationId xmlns:a16="http://schemas.microsoft.com/office/drawing/2014/main" id="{C77C3344-B6C8-4C3E-A14D-48C2288B2467}"/>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7" name="Dianummer">
            <a:extLst>
              <a:ext uri="{FF2B5EF4-FFF2-40B4-BE49-F238E27FC236}">
                <a16:creationId xmlns:a16="http://schemas.microsoft.com/office/drawing/2014/main" id="{5154FA8C-50A8-4470-ACA2-5ABE58D7913E}"/>
              </a:ext>
            </a:extLst>
          </p:cNvPr>
          <p:cNvSpPr>
            <a:spLocks noGrp="1"/>
          </p:cNvSpPr>
          <p:nvPr>
            <p:ph type="sldNum" sz="quarter" idx="17"/>
          </p:nvPr>
        </p:nvSpPr>
        <p:spPr>
          <a:xfrm>
            <a:off x="11625611" y="6480355"/>
            <a:ext cx="421607" cy="185411"/>
          </a:xfrm>
        </p:spPr>
        <p:txBody>
          <a:bodyPr/>
          <a:lstStyle/>
          <a:p>
            <a:fld id="{5EC93C5F-DB18-4797-88B9-B8B0D60519FD}" type="slidenum">
              <a:rPr lang="nl-NL" noProof="0" smtClean="0"/>
              <a:pPr/>
              <a:t>‹#›</a:t>
            </a:fld>
            <a:endParaRPr lang="nl-NL" noProof="0" dirty="0"/>
          </a:p>
        </p:txBody>
      </p:sp>
      <p:sp>
        <p:nvSpPr>
          <p:cNvPr id="2" name="Datum" hidden="1">
            <a:extLst>
              <a:ext uri="{FF2B5EF4-FFF2-40B4-BE49-F238E27FC236}">
                <a16:creationId xmlns:a16="http://schemas.microsoft.com/office/drawing/2014/main" id="{7CC36E00-0246-4589-B488-F17248583425}"/>
              </a:ext>
            </a:extLst>
          </p:cNvPr>
          <p:cNvSpPr>
            <a:spLocks noGrp="1"/>
          </p:cNvSpPr>
          <p:nvPr>
            <p:ph type="dt" sz="half" idx="18"/>
          </p:nvPr>
        </p:nvSpPr>
        <p:spPr>
          <a:xfrm>
            <a:off x="775644" y="6480354"/>
            <a:ext cx="5330192" cy="185411"/>
          </a:xfrm>
          <a:prstGeom prst="rect">
            <a:avLst/>
          </a:prstGeom>
        </p:spPr>
        <p:txBody>
          <a:bodyPr/>
          <a:lstStyle/>
          <a:p>
            <a:r>
              <a:rPr lang="nl-NL" dirty="0"/>
              <a:t>woensdag 13 april 2022</a:t>
            </a:r>
          </a:p>
        </p:txBody>
      </p:sp>
      <p:sp>
        <p:nvSpPr>
          <p:cNvPr id="4" name="Voettekst">
            <a:extLst>
              <a:ext uri="{FF2B5EF4-FFF2-40B4-BE49-F238E27FC236}">
                <a16:creationId xmlns:a16="http://schemas.microsoft.com/office/drawing/2014/main" id="{84E9FDE4-1A7F-4A5C-AC53-B36C6F9E0548}"/>
              </a:ext>
            </a:extLst>
          </p:cNvPr>
          <p:cNvSpPr>
            <a:spLocks noGrp="1"/>
          </p:cNvSpPr>
          <p:nvPr>
            <p:ph type="ftr" sz="quarter" idx="16"/>
          </p:nvPr>
        </p:nvSpPr>
        <p:spPr>
          <a:xfrm>
            <a:off x="777242" y="6480355"/>
            <a:ext cx="5318757" cy="185411"/>
          </a:xfrm>
          <a:prstGeom prst="rect">
            <a:avLst/>
          </a:prstGeom>
        </p:spPr>
        <p:txBody>
          <a:bodyPr/>
          <a:lstStyle/>
          <a:p>
            <a:endParaRPr lang="nl-NL" noProof="0" dirty="0"/>
          </a:p>
        </p:txBody>
      </p:sp>
      <p:sp>
        <p:nvSpPr>
          <p:cNvPr id="6" name="Ondertitel">
            <a:extLst>
              <a:ext uri="{FF2B5EF4-FFF2-40B4-BE49-F238E27FC236}">
                <a16:creationId xmlns:a16="http://schemas.microsoft.com/office/drawing/2014/main" id="{D087FE13-DC03-4A42-925F-D0677F5B0C5C}"/>
              </a:ext>
            </a:extLst>
          </p:cNvPr>
          <p:cNvSpPr>
            <a:spLocks noGrp="1"/>
          </p:cNvSpPr>
          <p:nvPr>
            <p:ph type="subTitle" idx="10" hasCustomPrompt="1"/>
          </p:nvPr>
        </p:nvSpPr>
        <p:spPr>
          <a:xfrm>
            <a:off x="777244" y="924516"/>
            <a:ext cx="10827096" cy="349200"/>
          </a:xfrm>
        </p:spPr>
        <p:txBody>
          <a:bodyPr/>
          <a:lstStyle>
            <a:lvl1pPr marL="0" indent="0" algn="l">
              <a:buNone/>
              <a:defRPr sz="30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8" name="Titel">
            <a:extLst>
              <a:ext uri="{FF2B5EF4-FFF2-40B4-BE49-F238E27FC236}">
                <a16:creationId xmlns:a16="http://schemas.microsoft.com/office/drawing/2014/main" id="{08B72B07-1936-49ED-9125-9D212B7EBB92}"/>
              </a:ext>
            </a:extLst>
          </p:cNvPr>
          <p:cNvSpPr>
            <a:spLocks noGrp="1"/>
          </p:cNvSpPr>
          <p:nvPr>
            <p:ph type="title" hasCustomPrompt="1"/>
          </p:nvPr>
        </p:nvSpPr>
        <p:spPr/>
        <p:txBody>
          <a:body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14" name="Picture 13">
            <a:extLst>
              <a:ext uri="{FF2B5EF4-FFF2-40B4-BE49-F238E27FC236}">
                <a16:creationId xmlns:a16="http://schemas.microsoft.com/office/drawing/2014/main" id="{733E26DB-7638-42B4-9209-E5DE9E2AC004}"/>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15" name="TextBox 14">
            <a:extLst>
              <a:ext uri="{FF2B5EF4-FFF2-40B4-BE49-F238E27FC236}">
                <a16:creationId xmlns:a16="http://schemas.microsoft.com/office/drawing/2014/main" id="{91F8AF06-82C8-4C52-9ACC-BF39EE0773B1}"/>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1488070045"/>
      </p:ext>
    </p:extLst>
  </p:cSld>
  <p:clrMapOvr>
    <a:masterClrMapping/>
  </p:clrMapOvr>
  <p:transition spd="slow">
    <p:push dir="u"/>
  </p:transition>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 IMAGE (S)">
    <p:spTree>
      <p:nvGrpSpPr>
        <p:cNvPr id="1" name=""/>
        <p:cNvGrpSpPr/>
        <p:nvPr/>
      </p:nvGrpSpPr>
      <p:grpSpPr>
        <a:xfrm>
          <a:off x="0" y="0"/>
          <a:ext cx="0" cy="0"/>
          <a:chOff x="0" y="0"/>
          <a:chExt cx="0" cy="0"/>
        </a:xfrm>
      </p:grpSpPr>
      <p:sp>
        <p:nvSpPr>
          <p:cNvPr id="88" name="INFO">
            <a:extLst>
              <a:ext uri="{FF2B5EF4-FFF2-40B4-BE49-F238E27FC236}">
                <a16:creationId xmlns:a16="http://schemas.microsoft.com/office/drawing/2014/main" id="{8D3ABCD5-39BE-458B-B7CF-6498BB983A72}"/>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TEXT + IMAGE (S)</a:t>
            </a:r>
          </a:p>
        </p:txBody>
      </p:sp>
      <p:grpSp>
        <p:nvGrpSpPr>
          <p:cNvPr id="84" name="HAAK LIJN">
            <a:extLst>
              <a:ext uri="{FF2B5EF4-FFF2-40B4-BE49-F238E27FC236}">
                <a16:creationId xmlns:a16="http://schemas.microsoft.com/office/drawing/2014/main" id="{7B3A422F-40A5-40FC-90E9-6577B2129FD0}"/>
              </a:ext>
            </a:extLst>
          </p:cNvPr>
          <p:cNvGrpSpPr/>
          <p:nvPr userDrawn="1"/>
        </p:nvGrpSpPr>
        <p:grpSpPr>
          <a:xfrm>
            <a:off x="540812" y="0"/>
            <a:ext cx="76800" cy="6858000"/>
            <a:chOff x="578912" y="0"/>
            <a:chExt cx="76800" cy="6858000"/>
          </a:xfrm>
        </p:grpSpPr>
        <p:cxnSp>
          <p:nvCxnSpPr>
            <p:cNvPr id="85" name="LIJN">
              <a:extLst>
                <a:ext uri="{FF2B5EF4-FFF2-40B4-BE49-F238E27FC236}">
                  <a16:creationId xmlns:a16="http://schemas.microsoft.com/office/drawing/2014/main" id="{A43FC868-B301-46F5-8820-A419C16D2B6E}"/>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86" name="Graphic 85">
              <a:extLst>
                <a:ext uri="{FF2B5EF4-FFF2-40B4-BE49-F238E27FC236}">
                  <a16:creationId xmlns:a16="http://schemas.microsoft.com/office/drawing/2014/main" id="{1E137A15-B402-4904-96E2-F20F4DD2257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87" name="LIJN">
              <a:extLst>
                <a:ext uri="{FF2B5EF4-FFF2-40B4-BE49-F238E27FC236}">
                  <a16:creationId xmlns:a16="http://schemas.microsoft.com/office/drawing/2014/main" id="{12474518-C7B4-4E57-AD5D-304FB97FE4AE}"/>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51" name="Tijdelijke aanduiding voor afbeelding 8">
            <a:extLst>
              <a:ext uri="{FF2B5EF4-FFF2-40B4-BE49-F238E27FC236}">
                <a16:creationId xmlns:a16="http://schemas.microsoft.com/office/drawing/2014/main" id="{5CFE7F97-2109-4DE1-997E-438DDA5BA466}"/>
              </a:ext>
            </a:extLst>
          </p:cNvPr>
          <p:cNvSpPr>
            <a:spLocks noGrp="1"/>
          </p:cNvSpPr>
          <p:nvPr>
            <p:ph type="pic" sz="quarter" idx="14" hasCustomPrompt="1"/>
          </p:nvPr>
        </p:nvSpPr>
        <p:spPr>
          <a:xfrm>
            <a:off x="8765687" y="1434"/>
            <a:ext cx="3426313" cy="6856566"/>
          </a:xfrm>
          <a:prstGeom prst="rect">
            <a:avLst/>
          </a:prstGeom>
          <a:solidFill>
            <a:schemeClr val="bg1">
              <a:lumMod val="95000"/>
            </a:schemeClr>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a:t>
            </a:r>
            <a:br>
              <a:rPr lang="nl-NL" noProof="0" dirty="0"/>
            </a:br>
            <a:r>
              <a:rPr lang="nl-NL" noProof="0" dirty="0" err="1"/>
              <a:t>to</a:t>
            </a:r>
            <a:r>
              <a:rPr lang="nl-NL" noProof="0" dirty="0"/>
              <a:t> </a:t>
            </a:r>
            <a:r>
              <a:rPr lang="nl-NL" noProof="0" dirty="0" err="1"/>
              <a:t>insert</a:t>
            </a:r>
            <a:r>
              <a:rPr lang="nl-NL" noProof="0" dirty="0"/>
              <a:t> </a:t>
            </a:r>
            <a:r>
              <a:rPr lang="nl-NL" noProof="0" dirty="0" err="1"/>
              <a:t>an</a:t>
            </a:r>
            <a:r>
              <a:rPr lang="nl-NL" noProof="0" dirty="0"/>
              <a:t> image.</a:t>
            </a:r>
          </a:p>
        </p:txBody>
      </p:sp>
      <p:sp>
        <p:nvSpPr>
          <p:cNvPr id="15" name="Tekst">
            <a:extLst>
              <a:ext uri="{FF2B5EF4-FFF2-40B4-BE49-F238E27FC236}">
                <a16:creationId xmlns:a16="http://schemas.microsoft.com/office/drawing/2014/main" id="{9FDA7449-64DA-4D83-8198-E1195E045EAA}"/>
              </a:ext>
            </a:extLst>
          </p:cNvPr>
          <p:cNvSpPr>
            <a:spLocks noGrp="1"/>
          </p:cNvSpPr>
          <p:nvPr>
            <p:ph type="body" orient="vert" idx="1" hasCustomPrompt="1"/>
          </p:nvPr>
        </p:nvSpPr>
        <p:spPr>
          <a:xfrm>
            <a:off x="777232" y="563700"/>
            <a:ext cx="8544332" cy="5730594"/>
          </a:xfrm>
          <a:gradFill>
            <a:gsLst>
              <a:gs pos="75000">
                <a:schemeClr val="bg1"/>
              </a:gs>
              <a:gs pos="100000">
                <a:schemeClr val="bg1">
                  <a:alpha val="75000"/>
                </a:schemeClr>
              </a:gs>
            </a:gsLst>
            <a:lin ang="0" scaled="1"/>
          </a:gradFill>
        </p:spPr>
        <p:txBody>
          <a:bodyPr vert="horz" lIns="0" tIns="1296000" rIns="216000" bIns="144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Sub-sub-</a:t>
            </a:r>
            <a:r>
              <a:rPr lang="nl-NL" noProof="0" dirty="0" err="1"/>
              <a:t>bullet</a:t>
            </a:r>
            <a:endParaRPr lang="nl-NL" noProof="0" dirty="0"/>
          </a:p>
          <a:p>
            <a:pPr lvl="8"/>
            <a:r>
              <a:rPr lang="nl-NL" noProof="0" dirty="0"/>
              <a:t>Sub-sub-sub-</a:t>
            </a:r>
            <a:r>
              <a:rPr lang="nl-NL" noProof="0" dirty="0" err="1"/>
              <a:t>bullet</a:t>
            </a:r>
            <a:endParaRPr lang="nl-NL" noProof="0" dirty="0"/>
          </a:p>
        </p:txBody>
      </p:sp>
      <p:sp>
        <p:nvSpPr>
          <p:cNvPr id="3" name="Dianummer">
            <a:extLst>
              <a:ext uri="{FF2B5EF4-FFF2-40B4-BE49-F238E27FC236}">
                <a16:creationId xmlns:a16="http://schemas.microsoft.com/office/drawing/2014/main" id="{ED12B838-4EBF-44B3-96A3-36FE4C106877}"/>
              </a:ext>
            </a:extLst>
          </p:cNvPr>
          <p:cNvSpPr>
            <a:spLocks noGrp="1"/>
          </p:cNvSpPr>
          <p:nvPr>
            <p:ph type="sldNum" sz="quarter" idx="17"/>
          </p:nvPr>
        </p:nvSpPr>
        <p:spPr/>
        <p:txBody>
          <a:bodyPr/>
          <a:lstStyle>
            <a:lvl1pPr>
              <a:defRPr>
                <a:solidFill>
                  <a:schemeClr val="bg1"/>
                </a:solidFill>
              </a:defRPr>
            </a:lvl1pPr>
          </a:lstStyle>
          <a:p>
            <a:fld id="{5EC93C5F-DB18-4797-88B9-B8B0D60519FD}" type="slidenum">
              <a:rPr lang="nl-NL" noProof="0" smtClean="0"/>
              <a:pPr/>
              <a:t>‹#›</a:t>
            </a:fld>
            <a:endParaRPr lang="nl-NL" noProof="0" dirty="0"/>
          </a:p>
        </p:txBody>
      </p:sp>
      <p:sp>
        <p:nvSpPr>
          <p:cNvPr id="5" name="Datum" hidden="1">
            <a:extLst>
              <a:ext uri="{FF2B5EF4-FFF2-40B4-BE49-F238E27FC236}">
                <a16:creationId xmlns:a16="http://schemas.microsoft.com/office/drawing/2014/main" id="{346F6343-BF0C-45C5-8131-6B001C7D364F}"/>
              </a:ext>
            </a:extLst>
          </p:cNvPr>
          <p:cNvSpPr>
            <a:spLocks noGrp="1"/>
          </p:cNvSpPr>
          <p:nvPr>
            <p:ph type="dt" sz="half" idx="18"/>
          </p:nvPr>
        </p:nvSpPr>
        <p:spPr>
          <a:xfrm>
            <a:off x="775644" y="6480354"/>
            <a:ext cx="5330192" cy="185411"/>
          </a:xfrm>
          <a:prstGeom prst="rect">
            <a:avLst/>
          </a:prstGeom>
        </p:spPr>
        <p:txBody>
          <a:bodyPr/>
          <a:lstStyle/>
          <a:p>
            <a:r>
              <a:rPr lang="nl-NL" dirty="0"/>
              <a:t>woensdag 13 april 2022</a:t>
            </a:r>
          </a:p>
        </p:txBody>
      </p:sp>
      <p:sp>
        <p:nvSpPr>
          <p:cNvPr id="2" name="Voettekst">
            <a:extLst>
              <a:ext uri="{FF2B5EF4-FFF2-40B4-BE49-F238E27FC236}">
                <a16:creationId xmlns:a16="http://schemas.microsoft.com/office/drawing/2014/main" id="{85E5B63B-737B-4ED0-9D1C-6EF631E4C587}"/>
              </a:ext>
            </a:extLst>
          </p:cNvPr>
          <p:cNvSpPr>
            <a:spLocks noGrp="1"/>
          </p:cNvSpPr>
          <p:nvPr>
            <p:ph type="ftr" sz="quarter" idx="16"/>
          </p:nvPr>
        </p:nvSpPr>
        <p:spPr>
          <a:xfrm>
            <a:off x="777242" y="6480355"/>
            <a:ext cx="5318757" cy="185411"/>
          </a:xfrm>
          <a:prstGeom prst="rect">
            <a:avLst/>
          </a:prstGeom>
        </p:spPr>
        <p:txBody>
          <a:bodyPr/>
          <a:lstStyle/>
          <a:p>
            <a:endParaRPr lang="nl-NL" noProof="0" dirty="0"/>
          </a:p>
        </p:txBody>
      </p:sp>
      <p:sp>
        <p:nvSpPr>
          <p:cNvPr id="14" name="Ondertitel">
            <a:extLst>
              <a:ext uri="{FF2B5EF4-FFF2-40B4-BE49-F238E27FC236}">
                <a16:creationId xmlns:a16="http://schemas.microsoft.com/office/drawing/2014/main" id="{45D054C6-955F-4524-B419-8433FE6D93D0}"/>
              </a:ext>
            </a:extLst>
          </p:cNvPr>
          <p:cNvSpPr>
            <a:spLocks noGrp="1"/>
          </p:cNvSpPr>
          <p:nvPr>
            <p:ph type="subTitle" idx="10" hasCustomPrompt="1"/>
          </p:nvPr>
        </p:nvSpPr>
        <p:spPr>
          <a:xfrm>
            <a:off x="777243" y="924516"/>
            <a:ext cx="8369849"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4" name="Titel">
            <a:extLst>
              <a:ext uri="{FF2B5EF4-FFF2-40B4-BE49-F238E27FC236}">
                <a16:creationId xmlns:a16="http://schemas.microsoft.com/office/drawing/2014/main" id="{EBFCA198-B405-434C-BDB0-38D5BBFCB906}"/>
              </a:ext>
            </a:extLst>
          </p:cNvPr>
          <p:cNvSpPr>
            <a:spLocks noGrp="1"/>
          </p:cNvSpPr>
          <p:nvPr>
            <p:ph type="title" hasCustomPrompt="1"/>
          </p:nvPr>
        </p:nvSpPr>
        <p:spPr>
          <a:xfrm>
            <a:off x="777245" y="619124"/>
            <a:ext cx="8369848" cy="268289"/>
          </a:xfrm>
        </p:spPr>
        <p:txBody>
          <a:body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16" name="Picture 15">
            <a:extLst>
              <a:ext uri="{FF2B5EF4-FFF2-40B4-BE49-F238E27FC236}">
                <a16:creationId xmlns:a16="http://schemas.microsoft.com/office/drawing/2014/main" id="{8C823F51-E0DE-4D7D-8211-7189A8CC91C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7" name="TextBox 16">
            <a:extLst>
              <a:ext uri="{FF2B5EF4-FFF2-40B4-BE49-F238E27FC236}">
                <a16:creationId xmlns:a16="http://schemas.microsoft.com/office/drawing/2014/main" id="{5768C63D-E435-4BDA-8D26-6B32FC4AA882}"/>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703467382"/>
      </p:ext>
    </p:extLst>
  </p:cSld>
  <p:clrMapOvr>
    <a:masterClrMapping/>
  </p:clrMapOvr>
  <p:transition spd="slow">
    <p:push dir="u"/>
  </p:transition>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 IMAGE (M)">
    <p:spTree>
      <p:nvGrpSpPr>
        <p:cNvPr id="1" name=""/>
        <p:cNvGrpSpPr/>
        <p:nvPr/>
      </p:nvGrpSpPr>
      <p:grpSpPr>
        <a:xfrm>
          <a:off x="0" y="0"/>
          <a:ext cx="0" cy="0"/>
          <a:chOff x="0" y="0"/>
          <a:chExt cx="0" cy="0"/>
        </a:xfrm>
      </p:grpSpPr>
      <p:sp>
        <p:nvSpPr>
          <p:cNvPr id="120" name="INFO">
            <a:extLst>
              <a:ext uri="{FF2B5EF4-FFF2-40B4-BE49-F238E27FC236}">
                <a16:creationId xmlns:a16="http://schemas.microsoft.com/office/drawing/2014/main" id="{4554CBC1-67C3-40B3-B69E-583693464CAB}"/>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TEXT + IMAGE (M)</a:t>
            </a:r>
          </a:p>
        </p:txBody>
      </p:sp>
      <p:grpSp>
        <p:nvGrpSpPr>
          <p:cNvPr id="6" name="HAAK LIJN">
            <a:extLst>
              <a:ext uri="{FF2B5EF4-FFF2-40B4-BE49-F238E27FC236}">
                <a16:creationId xmlns:a16="http://schemas.microsoft.com/office/drawing/2014/main" id="{461C02C3-71A9-4180-9BA6-CDC428218BF0}"/>
              </a:ext>
            </a:extLst>
          </p:cNvPr>
          <p:cNvGrpSpPr/>
          <p:nvPr userDrawn="1"/>
        </p:nvGrpSpPr>
        <p:grpSpPr>
          <a:xfrm>
            <a:off x="540812" y="0"/>
            <a:ext cx="76800" cy="6858000"/>
            <a:chOff x="578912" y="0"/>
            <a:chExt cx="76800" cy="6858000"/>
          </a:xfrm>
        </p:grpSpPr>
        <p:cxnSp>
          <p:nvCxnSpPr>
            <p:cNvPr id="7" name="LIJN">
              <a:extLst>
                <a:ext uri="{FF2B5EF4-FFF2-40B4-BE49-F238E27FC236}">
                  <a16:creationId xmlns:a16="http://schemas.microsoft.com/office/drawing/2014/main" id="{70C6F105-BBDF-409A-A64C-F21A25395B86}"/>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FDED3C4C-295F-4DFE-B2D5-8110A780A89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9" name="LIJN">
              <a:extLst>
                <a:ext uri="{FF2B5EF4-FFF2-40B4-BE49-F238E27FC236}">
                  <a16:creationId xmlns:a16="http://schemas.microsoft.com/office/drawing/2014/main" id="{7FAE1D37-EC74-4F9A-99AB-49D3E78A8327}"/>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49" name="Tijdelijke aanduiding voor afbeelding 8">
            <a:extLst>
              <a:ext uri="{FF2B5EF4-FFF2-40B4-BE49-F238E27FC236}">
                <a16:creationId xmlns:a16="http://schemas.microsoft.com/office/drawing/2014/main" id="{E909BB5C-4BBE-4A17-B7C9-9421049DFC83}"/>
              </a:ext>
            </a:extLst>
          </p:cNvPr>
          <p:cNvSpPr>
            <a:spLocks noGrp="1"/>
          </p:cNvSpPr>
          <p:nvPr>
            <p:ph type="pic" sz="quarter" idx="14" hasCustomPrompt="1"/>
          </p:nvPr>
        </p:nvSpPr>
        <p:spPr>
          <a:xfrm>
            <a:off x="6493656" y="1434"/>
            <a:ext cx="5698344" cy="6856566"/>
          </a:xfrm>
          <a:prstGeom prst="rect">
            <a:avLst/>
          </a:prstGeom>
          <a:solidFill>
            <a:schemeClr val="bg1">
              <a:lumMod val="95000"/>
            </a:schemeClr>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a:t>
            </a:r>
            <a:br>
              <a:rPr lang="nl-NL" noProof="0" dirty="0"/>
            </a:br>
            <a:r>
              <a:rPr lang="nl-NL" noProof="0" dirty="0" err="1"/>
              <a:t>to</a:t>
            </a:r>
            <a:r>
              <a:rPr lang="nl-NL" noProof="0" dirty="0"/>
              <a:t> </a:t>
            </a:r>
            <a:r>
              <a:rPr lang="nl-NL" noProof="0" dirty="0" err="1"/>
              <a:t>insert</a:t>
            </a:r>
            <a:r>
              <a:rPr lang="nl-NL" noProof="0" dirty="0"/>
              <a:t> </a:t>
            </a:r>
            <a:r>
              <a:rPr lang="nl-NL" noProof="0" dirty="0" err="1"/>
              <a:t>an</a:t>
            </a:r>
            <a:r>
              <a:rPr lang="nl-NL" noProof="0" dirty="0"/>
              <a:t> image.</a:t>
            </a:r>
          </a:p>
        </p:txBody>
      </p:sp>
      <p:sp>
        <p:nvSpPr>
          <p:cNvPr id="188" name="Tekst">
            <a:extLst>
              <a:ext uri="{FF2B5EF4-FFF2-40B4-BE49-F238E27FC236}">
                <a16:creationId xmlns:a16="http://schemas.microsoft.com/office/drawing/2014/main" id="{0913F88F-D24E-4B05-A0C4-5702DF7B6B07}"/>
              </a:ext>
            </a:extLst>
          </p:cNvPr>
          <p:cNvSpPr>
            <a:spLocks noGrp="1"/>
          </p:cNvSpPr>
          <p:nvPr>
            <p:ph type="body" orient="vert" idx="1" hasCustomPrompt="1"/>
          </p:nvPr>
        </p:nvSpPr>
        <p:spPr>
          <a:xfrm>
            <a:off x="777232" y="563700"/>
            <a:ext cx="6257265" cy="5730594"/>
          </a:xfrm>
          <a:gradFill>
            <a:gsLst>
              <a:gs pos="75000">
                <a:schemeClr val="bg1"/>
              </a:gs>
              <a:gs pos="100000">
                <a:schemeClr val="bg1">
                  <a:alpha val="75000"/>
                </a:schemeClr>
              </a:gs>
            </a:gsLst>
            <a:lin ang="0" scaled="1"/>
          </a:gradFill>
        </p:spPr>
        <p:txBody>
          <a:bodyPr vert="horz" lIns="0" tIns="1296000" rIns="216000" bIns="144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Default </a:t>
            </a:r>
            <a:r>
              <a:rPr lang="nl-NL" noProof="0" dirty="0" err="1"/>
              <a:t>text</a:t>
            </a:r>
            <a:endParaRPr lang="nl-NL" noProof="0" dirty="0"/>
          </a:p>
          <a:p>
            <a:pPr lvl="8"/>
            <a:r>
              <a:rPr lang="nl-NL" noProof="0" dirty="0"/>
              <a:t>header</a:t>
            </a:r>
          </a:p>
          <a:p>
            <a:pPr lvl="8"/>
            <a:endParaRPr lang="nl-NL" noProof="0" dirty="0"/>
          </a:p>
        </p:txBody>
      </p:sp>
      <p:sp>
        <p:nvSpPr>
          <p:cNvPr id="3" name="Dianummer">
            <a:extLst>
              <a:ext uri="{FF2B5EF4-FFF2-40B4-BE49-F238E27FC236}">
                <a16:creationId xmlns:a16="http://schemas.microsoft.com/office/drawing/2014/main" id="{0D430EB3-20C6-47BB-9818-57BF558573B7}"/>
              </a:ext>
            </a:extLst>
          </p:cNvPr>
          <p:cNvSpPr>
            <a:spLocks noGrp="1"/>
          </p:cNvSpPr>
          <p:nvPr>
            <p:ph type="sldNum" sz="quarter" idx="17"/>
          </p:nvPr>
        </p:nvSpPr>
        <p:spPr/>
        <p:txBody>
          <a:bodyPr/>
          <a:lstStyle>
            <a:lvl1pPr>
              <a:defRPr>
                <a:solidFill>
                  <a:schemeClr val="bg1"/>
                </a:solidFill>
              </a:defRPr>
            </a:lvl1pPr>
          </a:lstStyle>
          <a:p>
            <a:fld id="{5EC93C5F-DB18-4797-88B9-B8B0D60519FD}" type="slidenum">
              <a:rPr lang="nl-NL" noProof="0" smtClean="0"/>
              <a:pPr/>
              <a:t>‹#›</a:t>
            </a:fld>
            <a:endParaRPr lang="nl-NL" noProof="0" dirty="0"/>
          </a:p>
        </p:txBody>
      </p:sp>
      <p:sp>
        <p:nvSpPr>
          <p:cNvPr id="4" name="Datum" hidden="1">
            <a:extLst>
              <a:ext uri="{FF2B5EF4-FFF2-40B4-BE49-F238E27FC236}">
                <a16:creationId xmlns:a16="http://schemas.microsoft.com/office/drawing/2014/main" id="{28807BA4-9E8B-4021-A4B6-01A2510E8897}"/>
              </a:ext>
            </a:extLst>
          </p:cNvPr>
          <p:cNvSpPr>
            <a:spLocks noGrp="1"/>
          </p:cNvSpPr>
          <p:nvPr>
            <p:ph type="dt" sz="half" idx="18"/>
          </p:nvPr>
        </p:nvSpPr>
        <p:spPr>
          <a:xfrm>
            <a:off x="775644" y="6480354"/>
            <a:ext cx="5330192" cy="185411"/>
          </a:xfrm>
          <a:prstGeom prst="rect">
            <a:avLst/>
          </a:prstGeom>
        </p:spPr>
        <p:txBody>
          <a:bodyPr/>
          <a:lstStyle/>
          <a:p>
            <a:r>
              <a:rPr lang="nl-NL" dirty="0"/>
              <a:t>woensdag 13 april 2022</a:t>
            </a:r>
          </a:p>
        </p:txBody>
      </p:sp>
      <p:sp>
        <p:nvSpPr>
          <p:cNvPr id="2" name="Voettekst">
            <a:extLst>
              <a:ext uri="{FF2B5EF4-FFF2-40B4-BE49-F238E27FC236}">
                <a16:creationId xmlns:a16="http://schemas.microsoft.com/office/drawing/2014/main" id="{7F9C49C4-AF35-4216-8F31-B02A1075D709}"/>
              </a:ext>
            </a:extLst>
          </p:cNvPr>
          <p:cNvSpPr>
            <a:spLocks noGrp="1"/>
          </p:cNvSpPr>
          <p:nvPr>
            <p:ph type="ftr" sz="quarter" idx="16"/>
          </p:nvPr>
        </p:nvSpPr>
        <p:spPr>
          <a:xfrm>
            <a:off x="777242" y="6480355"/>
            <a:ext cx="5318757" cy="185411"/>
          </a:xfrm>
          <a:prstGeom prst="rect">
            <a:avLst/>
          </a:prstGeom>
        </p:spPr>
        <p:txBody>
          <a:bodyPr/>
          <a:lstStyle/>
          <a:p>
            <a:endParaRPr lang="nl-NL" noProof="0" dirty="0"/>
          </a:p>
        </p:txBody>
      </p:sp>
      <p:sp>
        <p:nvSpPr>
          <p:cNvPr id="11" name="Ondertitel">
            <a:extLst>
              <a:ext uri="{FF2B5EF4-FFF2-40B4-BE49-F238E27FC236}">
                <a16:creationId xmlns:a16="http://schemas.microsoft.com/office/drawing/2014/main" id="{49A542DA-75FE-4413-AC0E-7C8134E2722B}"/>
              </a:ext>
            </a:extLst>
          </p:cNvPr>
          <p:cNvSpPr>
            <a:spLocks noGrp="1"/>
          </p:cNvSpPr>
          <p:nvPr>
            <p:ph type="subTitle" idx="10" hasCustomPrompt="1"/>
          </p:nvPr>
        </p:nvSpPr>
        <p:spPr>
          <a:xfrm>
            <a:off x="777244" y="924516"/>
            <a:ext cx="6075594"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5" name="Titel">
            <a:extLst>
              <a:ext uri="{FF2B5EF4-FFF2-40B4-BE49-F238E27FC236}">
                <a16:creationId xmlns:a16="http://schemas.microsoft.com/office/drawing/2014/main" id="{E3AE8D94-FBEC-45F4-9E29-E69D7A23752F}"/>
              </a:ext>
            </a:extLst>
          </p:cNvPr>
          <p:cNvSpPr>
            <a:spLocks noGrp="1"/>
          </p:cNvSpPr>
          <p:nvPr>
            <p:ph type="title" hasCustomPrompt="1"/>
          </p:nvPr>
        </p:nvSpPr>
        <p:spPr>
          <a:xfrm>
            <a:off x="777245" y="619124"/>
            <a:ext cx="6075594" cy="268289"/>
          </a:xfrm>
        </p:spPr>
        <p:txBody>
          <a:body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15" name="Picture 14">
            <a:extLst>
              <a:ext uri="{FF2B5EF4-FFF2-40B4-BE49-F238E27FC236}">
                <a16:creationId xmlns:a16="http://schemas.microsoft.com/office/drawing/2014/main" id="{346133A3-4233-464E-BE3D-A673174BAC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6" name="TextBox 15">
            <a:extLst>
              <a:ext uri="{FF2B5EF4-FFF2-40B4-BE49-F238E27FC236}">
                <a16:creationId xmlns:a16="http://schemas.microsoft.com/office/drawing/2014/main" id="{9BBBEE1A-0730-4E9F-8A3C-F37D5DDFC30B}"/>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2726523402"/>
      </p:ext>
    </p:extLst>
  </p:cSld>
  <p:clrMapOvr>
    <a:masterClrMapping/>
  </p:clrMapOvr>
  <p:transition spd="slow">
    <p:push dir="u"/>
  </p:transition>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L)">
    <p:spTree>
      <p:nvGrpSpPr>
        <p:cNvPr id="1" name=""/>
        <p:cNvGrpSpPr/>
        <p:nvPr/>
      </p:nvGrpSpPr>
      <p:grpSpPr>
        <a:xfrm>
          <a:off x="0" y="0"/>
          <a:ext cx="0" cy="0"/>
          <a:chOff x="0" y="0"/>
          <a:chExt cx="0" cy="0"/>
        </a:xfrm>
      </p:grpSpPr>
      <p:sp>
        <p:nvSpPr>
          <p:cNvPr id="14" name="INFO">
            <a:extLst>
              <a:ext uri="{FF2B5EF4-FFF2-40B4-BE49-F238E27FC236}">
                <a16:creationId xmlns:a16="http://schemas.microsoft.com/office/drawing/2014/main" id="{63F6DBDF-45EF-45F4-B45A-E829981AB849}"/>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TEXT + IMAGE (L)</a:t>
            </a:r>
          </a:p>
        </p:txBody>
      </p:sp>
      <p:grpSp>
        <p:nvGrpSpPr>
          <p:cNvPr id="6" name="HAAK LIJN">
            <a:extLst>
              <a:ext uri="{FF2B5EF4-FFF2-40B4-BE49-F238E27FC236}">
                <a16:creationId xmlns:a16="http://schemas.microsoft.com/office/drawing/2014/main" id="{D7882384-1712-41E6-9D6B-F217C844E4E0}"/>
              </a:ext>
            </a:extLst>
          </p:cNvPr>
          <p:cNvGrpSpPr/>
          <p:nvPr userDrawn="1"/>
        </p:nvGrpSpPr>
        <p:grpSpPr>
          <a:xfrm>
            <a:off x="540812" y="0"/>
            <a:ext cx="76800" cy="6858000"/>
            <a:chOff x="578912" y="0"/>
            <a:chExt cx="76800" cy="6858000"/>
          </a:xfrm>
        </p:grpSpPr>
        <p:cxnSp>
          <p:nvCxnSpPr>
            <p:cNvPr id="7" name="LIJN">
              <a:extLst>
                <a:ext uri="{FF2B5EF4-FFF2-40B4-BE49-F238E27FC236}">
                  <a16:creationId xmlns:a16="http://schemas.microsoft.com/office/drawing/2014/main" id="{CA66AB2C-0DEF-41A4-8A9D-6D155CA2B075}"/>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DF6C0404-AD63-455B-AFF8-AC0BC74B32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0" name="LIJN">
              <a:extLst>
                <a:ext uri="{FF2B5EF4-FFF2-40B4-BE49-F238E27FC236}">
                  <a16:creationId xmlns:a16="http://schemas.microsoft.com/office/drawing/2014/main" id="{C2999465-7311-4A1D-8A5A-A0092EF9741F}"/>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2" name="Tijdelijke aanduiding voor afbeelding 8">
            <a:extLst>
              <a:ext uri="{FF2B5EF4-FFF2-40B4-BE49-F238E27FC236}">
                <a16:creationId xmlns:a16="http://schemas.microsoft.com/office/drawing/2014/main" id="{8BD98969-41D6-49E7-8A6D-7119EAC93FB3}"/>
              </a:ext>
            </a:extLst>
          </p:cNvPr>
          <p:cNvSpPr>
            <a:spLocks noGrp="1"/>
          </p:cNvSpPr>
          <p:nvPr>
            <p:ph type="pic" sz="quarter" idx="14" hasCustomPrompt="1"/>
          </p:nvPr>
        </p:nvSpPr>
        <p:spPr>
          <a:xfrm>
            <a:off x="4221626" y="1434"/>
            <a:ext cx="7970374" cy="6856566"/>
          </a:xfrm>
          <a:prstGeom prst="rect">
            <a:avLst/>
          </a:prstGeom>
          <a:solidFill>
            <a:schemeClr val="bg1">
              <a:lumMod val="95000"/>
            </a:schemeClr>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a:t>
            </a:r>
            <a:br>
              <a:rPr lang="nl-NL" noProof="0" dirty="0"/>
            </a:br>
            <a:r>
              <a:rPr lang="nl-NL" noProof="0" dirty="0" err="1"/>
              <a:t>to</a:t>
            </a:r>
            <a:r>
              <a:rPr lang="nl-NL" noProof="0" dirty="0"/>
              <a:t> </a:t>
            </a:r>
            <a:r>
              <a:rPr lang="nl-NL" noProof="0" dirty="0" err="1"/>
              <a:t>insert</a:t>
            </a:r>
            <a:r>
              <a:rPr lang="nl-NL" noProof="0" dirty="0"/>
              <a:t> </a:t>
            </a:r>
            <a:r>
              <a:rPr lang="nl-NL" noProof="0" dirty="0" err="1"/>
              <a:t>an</a:t>
            </a:r>
            <a:r>
              <a:rPr lang="nl-NL" noProof="0" dirty="0"/>
              <a:t> image.</a:t>
            </a:r>
          </a:p>
        </p:txBody>
      </p:sp>
      <p:sp>
        <p:nvSpPr>
          <p:cNvPr id="17" name="Tijdelijke aanduiding voor verticale tekst 2">
            <a:extLst>
              <a:ext uri="{FF2B5EF4-FFF2-40B4-BE49-F238E27FC236}">
                <a16:creationId xmlns:a16="http://schemas.microsoft.com/office/drawing/2014/main" id="{88E18419-1C58-41CE-97BB-2A5F5D6DB9F2}"/>
              </a:ext>
            </a:extLst>
          </p:cNvPr>
          <p:cNvSpPr>
            <a:spLocks noGrp="1"/>
          </p:cNvSpPr>
          <p:nvPr>
            <p:ph type="body" orient="vert" idx="1" hasCustomPrompt="1"/>
          </p:nvPr>
        </p:nvSpPr>
        <p:spPr>
          <a:xfrm>
            <a:off x="777233" y="563700"/>
            <a:ext cx="3993654" cy="5730594"/>
          </a:xfrm>
          <a:gradFill>
            <a:gsLst>
              <a:gs pos="75000">
                <a:schemeClr val="bg1"/>
              </a:gs>
              <a:gs pos="100000">
                <a:schemeClr val="bg1">
                  <a:alpha val="75000"/>
                </a:schemeClr>
              </a:gs>
            </a:gsLst>
            <a:lin ang="0" scaled="1"/>
          </a:gradFill>
        </p:spPr>
        <p:txBody>
          <a:bodyPr vert="horz" lIns="0" tIns="1296000" rIns="216000" bIns="144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Sub-sub-</a:t>
            </a:r>
            <a:r>
              <a:rPr lang="nl-NL" noProof="0" dirty="0" err="1"/>
              <a:t>bullet</a:t>
            </a:r>
            <a:endParaRPr lang="nl-NL" noProof="0" dirty="0"/>
          </a:p>
          <a:p>
            <a:pPr lvl="8"/>
            <a:r>
              <a:rPr lang="nl-NL" noProof="0" dirty="0"/>
              <a:t>Sub-sub-sub-</a:t>
            </a:r>
            <a:r>
              <a:rPr lang="nl-NL" noProof="0" dirty="0" err="1"/>
              <a:t>bullet</a:t>
            </a:r>
            <a:endParaRPr lang="nl-NL" noProof="0" dirty="0"/>
          </a:p>
        </p:txBody>
      </p:sp>
      <p:sp>
        <p:nvSpPr>
          <p:cNvPr id="3" name="Dianummer">
            <a:extLst>
              <a:ext uri="{FF2B5EF4-FFF2-40B4-BE49-F238E27FC236}">
                <a16:creationId xmlns:a16="http://schemas.microsoft.com/office/drawing/2014/main" id="{2B7207A5-0C51-46E7-8409-7885FAC1D3DA}"/>
              </a:ext>
            </a:extLst>
          </p:cNvPr>
          <p:cNvSpPr>
            <a:spLocks noGrp="1"/>
          </p:cNvSpPr>
          <p:nvPr>
            <p:ph type="sldNum" sz="quarter" idx="17"/>
          </p:nvPr>
        </p:nvSpPr>
        <p:spPr/>
        <p:txBody>
          <a:bodyPr/>
          <a:lstStyle>
            <a:lvl1pPr>
              <a:defRPr>
                <a:solidFill>
                  <a:schemeClr val="bg1"/>
                </a:solidFill>
              </a:defRPr>
            </a:lvl1pPr>
          </a:lstStyle>
          <a:p>
            <a:fld id="{5EC93C5F-DB18-4797-88B9-B8B0D60519FD}" type="slidenum">
              <a:rPr lang="nl-NL" noProof="0" smtClean="0"/>
              <a:pPr/>
              <a:t>‹#›</a:t>
            </a:fld>
            <a:endParaRPr lang="nl-NL" noProof="0" dirty="0"/>
          </a:p>
        </p:txBody>
      </p:sp>
      <p:sp>
        <p:nvSpPr>
          <p:cNvPr id="4" name="Datum" hidden="1">
            <a:extLst>
              <a:ext uri="{FF2B5EF4-FFF2-40B4-BE49-F238E27FC236}">
                <a16:creationId xmlns:a16="http://schemas.microsoft.com/office/drawing/2014/main" id="{FD1A7AF7-8299-4E9B-8E1D-FC50A5120204}"/>
              </a:ext>
            </a:extLst>
          </p:cNvPr>
          <p:cNvSpPr>
            <a:spLocks noGrp="1"/>
          </p:cNvSpPr>
          <p:nvPr>
            <p:ph type="dt" sz="half" idx="18"/>
          </p:nvPr>
        </p:nvSpPr>
        <p:spPr>
          <a:xfrm>
            <a:off x="775644" y="6480354"/>
            <a:ext cx="5330192" cy="185411"/>
          </a:xfrm>
          <a:prstGeom prst="rect">
            <a:avLst/>
          </a:prstGeom>
        </p:spPr>
        <p:txBody>
          <a:bodyPr/>
          <a:lstStyle/>
          <a:p>
            <a:r>
              <a:rPr lang="nl-NL" dirty="0"/>
              <a:t>woensdag 13 april 2022</a:t>
            </a:r>
          </a:p>
        </p:txBody>
      </p:sp>
      <p:sp>
        <p:nvSpPr>
          <p:cNvPr id="2" name="Voettekst">
            <a:extLst>
              <a:ext uri="{FF2B5EF4-FFF2-40B4-BE49-F238E27FC236}">
                <a16:creationId xmlns:a16="http://schemas.microsoft.com/office/drawing/2014/main" id="{CF2C8389-F9C2-4D34-9675-D3F1B363A614}"/>
              </a:ext>
            </a:extLst>
          </p:cNvPr>
          <p:cNvSpPr>
            <a:spLocks noGrp="1"/>
          </p:cNvSpPr>
          <p:nvPr>
            <p:ph type="ftr" sz="quarter" idx="16"/>
          </p:nvPr>
        </p:nvSpPr>
        <p:spPr>
          <a:xfrm>
            <a:off x="777242" y="6480355"/>
            <a:ext cx="5318757" cy="185411"/>
          </a:xfrm>
          <a:prstGeom prst="rect">
            <a:avLst/>
          </a:prstGeom>
        </p:spPr>
        <p:txBody>
          <a:bodyPr/>
          <a:lstStyle/>
          <a:p>
            <a:endParaRPr lang="nl-NL" noProof="0" dirty="0"/>
          </a:p>
        </p:txBody>
      </p:sp>
      <p:sp>
        <p:nvSpPr>
          <p:cNvPr id="13" name="Ondertitel">
            <a:extLst>
              <a:ext uri="{FF2B5EF4-FFF2-40B4-BE49-F238E27FC236}">
                <a16:creationId xmlns:a16="http://schemas.microsoft.com/office/drawing/2014/main" id="{E7103454-A8D4-4EB6-8BE7-429690CF0791}"/>
              </a:ext>
            </a:extLst>
          </p:cNvPr>
          <p:cNvSpPr>
            <a:spLocks noGrp="1"/>
          </p:cNvSpPr>
          <p:nvPr>
            <p:ph type="subTitle" idx="10" hasCustomPrompt="1"/>
          </p:nvPr>
        </p:nvSpPr>
        <p:spPr>
          <a:xfrm>
            <a:off x="777243" y="924516"/>
            <a:ext cx="3816083"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 light </a:t>
            </a:r>
            <a:r>
              <a:rPr lang="nl-NL" cap="all" baseline="0" noProof="0" dirty="0" err="1"/>
              <a:t>subtitle</a:t>
            </a:r>
            <a:endParaRPr lang="nl-NL" noProof="0" dirty="0"/>
          </a:p>
        </p:txBody>
      </p:sp>
      <p:sp>
        <p:nvSpPr>
          <p:cNvPr id="5" name="Titel">
            <a:extLst>
              <a:ext uri="{FF2B5EF4-FFF2-40B4-BE49-F238E27FC236}">
                <a16:creationId xmlns:a16="http://schemas.microsoft.com/office/drawing/2014/main" id="{A3A6F5FC-F7A7-4338-872F-3F8BF725E3A4}"/>
              </a:ext>
            </a:extLst>
          </p:cNvPr>
          <p:cNvSpPr>
            <a:spLocks noGrp="1"/>
          </p:cNvSpPr>
          <p:nvPr>
            <p:ph type="title" hasCustomPrompt="1"/>
          </p:nvPr>
        </p:nvSpPr>
        <p:spPr>
          <a:xfrm>
            <a:off x="777245" y="619124"/>
            <a:ext cx="3816082" cy="268289"/>
          </a:xfrm>
        </p:spPr>
        <p:txBody>
          <a:body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151" name="Picture 150">
            <a:extLst>
              <a:ext uri="{FF2B5EF4-FFF2-40B4-BE49-F238E27FC236}">
                <a16:creationId xmlns:a16="http://schemas.microsoft.com/office/drawing/2014/main" id="{A2D5C429-5B85-4A4F-81E6-D53993B9EFC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5" name="TextBox 14">
            <a:extLst>
              <a:ext uri="{FF2B5EF4-FFF2-40B4-BE49-F238E27FC236}">
                <a16:creationId xmlns:a16="http://schemas.microsoft.com/office/drawing/2014/main" id="{B9A4876E-3D71-4CC5-B106-2C846CE5BA32}"/>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1289955510"/>
      </p:ext>
    </p:extLst>
  </p:cSld>
  <p:clrMapOvr>
    <a:masterClrMapping/>
  </p:clrMapOvr>
  <p:transition spd="slow">
    <p:push dir="u"/>
  </p:transition>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HOOK HIGH">
    <p:spTree>
      <p:nvGrpSpPr>
        <p:cNvPr id="1" name=""/>
        <p:cNvGrpSpPr/>
        <p:nvPr/>
      </p:nvGrpSpPr>
      <p:grpSpPr>
        <a:xfrm>
          <a:off x="0" y="0"/>
          <a:ext cx="0" cy="0"/>
          <a:chOff x="0" y="0"/>
          <a:chExt cx="0" cy="0"/>
        </a:xfrm>
      </p:grpSpPr>
      <p:sp>
        <p:nvSpPr>
          <p:cNvPr id="12" name="INFO">
            <a:extLst>
              <a:ext uri="{FF2B5EF4-FFF2-40B4-BE49-F238E27FC236}">
                <a16:creationId xmlns:a16="http://schemas.microsoft.com/office/drawing/2014/main" id="{D2D6917A-A3A5-482F-A0D3-BD7F10CD032E}"/>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IMAGE, HOOK HIGH</a:t>
            </a:r>
          </a:p>
        </p:txBody>
      </p:sp>
      <p:sp>
        <p:nvSpPr>
          <p:cNvPr id="53" name="Tijdelijke aanduiding voor afbeelding 8">
            <a:extLst>
              <a:ext uri="{FF2B5EF4-FFF2-40B4-BE49-F238E27FC236}">
                <a16:creationId xmlns:a16="http://schemas.microsoft.com/office/drawing/2014/main" id="{27489788-7523-4049-B6A4-83AEF6154017}"/>
              </a:ext>
            </a:extLst>
          </p:cNvPr>
          <p:cNvSpPr>
            <a:spLocks noGrp="1"/>
          </p:cNvSpPr>
          <p:nvPr>
            <p:ph type="pic" sz="quarter" idx="14" hasCustomPrompt="1"/>
          </p:nvPr>
        </p:nvSpPr>
        <p:spPr>
          <a:xfrm>
            <a:off x="0" y="1434"/>
            <a:ext cx="12192000" cy="6856566"/>
          </a:xfrm>
          <a:prstGeom prst="rect">
            <a:avLst/>
          </a:prstGeom>
          <a:solidFill>
            <a:schemeClr val="bg1">
              <a:lumMod val="95000"/>
            </a:schemeClr>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a:t>
            </a:r>
            <a:br>
              <a:rPr lang="nl-NL" noProof="0" dirty="0"/>
            </a:br>
            <a:r>
              <a:rPr lang="nl-NL" noProof="0" dirty="0" err="1"/>
              <a:t>to</a:t>
            </a:r>
            <a:r>
              <a:rPr lang="nl-NL" noProof="0" dirty="0"/>
              <a:t> </a:t>
            </a:r>
            <a:r>
              <a:rPr lang="nl-NL" noProof="0" dirty="0" err="1"/>
              <a:t>insert</a:t>
            </a:r>
            <a:r>
              <a:rPr lang="nl-NL" noProof="0" dirty="0"/>
              <a:t> </a:t>
            </a:r>
            <a:r>
              <a:rPr lang="nl-NL" noProof="0" dirty="0" err="1"/>
              <a:t>an</a:t>
            </a:r>
            <a:r>
              <a:rPr lang="nl-NL" noProof="0" dirty="0"/>
              <a:t> image.</a:t>
            </a:r>
          </a:p>
        </p:txBody>
      </p:sp>
      <p:sp>
        <p:nvSpPr>
          <p:cNvPr id="9" name="Tijdelijke aanduiding voor verticale tekst 2">
            <a:extLst>
              <a:ext uri="{FF2B5EF4-FFF2-40B4-BE49-F238E27FC236}">
                <a16:creationId xmlns:a16="http://schemas.microsoft.com/office/drawing/2014/main" id="{306BD5D3-3967-499E-87C9-6F3A334CE769}"/>
              </a:ext>
            </a:extLst>
          </p:cNvPr>
          <p:cNvSpPr>
            <a:spLocks noGrp="1"/>
          </p:cNvSpPr>
          <p:nvPr>
            <p:ph type="body" orient="vert" idx="18" hasCustomPrompt="1"/>
          </p:nvPr>
        </p:nvSpPr>
        <p:spPr>
          <a:xfrm>
            <a:off x="0" y="0"/>
            <a:ext cx="7585700" cy="6858000"/>
          </a:xfrm>
          <a:gradFill>
            <a:gsLst>
              <a:gs pos="0">
                <a:schemeClr val="tx1">
                  <a:alpha val="3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lvl1pPr marL="0" indent="0">
              <a:buFontTx/>
              <a:buNone/>
              <a:defRPr lang="nl-NL" sz="1050" i="1" dirty="0">
                <a:solidFill>
                  <a:schemeClr val="lt1"/>
                </a:solidFill>
              </a:defRPr>
            </a:lvl1pPr>
          </a:lstStyle>
          <a:p>
            <a:pPr marL="0" lvl="0" algn="ctr" defTabSz="914400"/>
            <a:r>
              <a:rPr lang="nl-NL" noProof="0" dirty="0"/>
              <a:t>    </a:t>
            </a:r>
          </a:p>
        </p:txBody>
      </p:sp>
      <p:sp>
        <p:nvSpPr>
          <p:cNvPr id="25" name="Tijdelijke aanduiding voor tekst 146">
            <a:extLst>
              <a:ext uri="{FF2B5EF4-FFF2-40B4-BE49-F238E27FC236}">
                <a16:creationId xmlns:a16="http://schemas.microsoft.com/office/drawing/2014/main" id="{31D9F5AF-1CE4-492D-9595-51DA14E36D64}"/>
              </a:ext>
            </a:extLst>
          </p:cNvPr>
          <p:cNvSpPr>
            <a:spLocks noGrp="1"/>
          </p:cNvSpPr>
          <p:nvPr userDrawn="1">
            <p:ph type="body" sz="quarter" idx="15" hasCustomPrompt="1"/>
          </p:nvPr>
        </p:nvSpPr>
        <p:spPr>
          <a:xfrm>
            <a:off x="550570" y="652464"/>
            <a:ext cx="62838" cy="182400"/>
          </a:xfrm>
          <a:custGeom>
            <a:avLst/>
            <a:gdLst>
              <a:gd name="connsiteX0" fmla="*/ 17352 w 62838"/>
              <a:gd name="connsiteY0" fmla="*/ 0 h 182400"/>
              <a:gd name="connsiteX1" fmla="*/ 62520 w 62838"/>
              <a:gd name="connsiteY1" fmla="*/ 91200 h 182400"/>
              <a:gd name="connsiteX2" fmla="*/ 21864 w 62838"/>
              <a:gd name="connsiteY2" fmla="*/ 182400 h 182400"/>
              <a:gd name="connsiteX3" fmla="*/ 8308 w 62838"/>
              <a:gd name="connsiteY3" fmla="*/ 145920 h 182400"/>
              <a:gd name="connsiteX4" fmla="*/ 26385 w 62838"/>
              <a:gd name="connsiteY4" fmla="*/ 91200 h 182400"/>
              <a:gd name="connsiteX5" fmla="*/ 3796 w 62838"/>
              <a:gd name="connsiteY5" fmla="*/ 36480 h 182400"/>
              <a:gd name="connsiteX6" fmla="*/ 17352 w 62838"/>
              <a:gd name="connsiteY6" fmla="*/ 0 h 1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38" h="182400">
                <a:moveTo>
                  <a:pt x="17352" y="0"/>
                </a:moveTo>
                <a:cubicBezTo>
                  <a:pt x="17352" y="0"/>
                  <a:pt x="62520" y="69312"/>
                  <a:pt x="62520" y="91200"/>
                </a:cubicBezTo>
                <a:cubicBezTo>
                  <a:pt x="67041" y="113088"/>
                  <a:pt x="21864" y="182400"/>
                  <a:pt x="21864" y="182400"/>
                </a:cubicBezTo>
                <a:cubicBezTo>
                  <a:pt x="21864" y="182400"/>
                  <a:pt x="-5237" y="175104"/>
                  <a:pt x="8308" y="145920"/>
                </a:cubicBezTo>
                <a:cubicBezTo>
                  <a:pt x="17352" y="116736"/>
                  <a:pt x="26385" y="91200"/>
                  <a:pt x="26385" y="91200"/>
                </a:cubicBezTo>
                <a:lnTo>
                  <a:pt x="3796" y="36480"/>
                </a:lnTo>
                <a:cubicBezTo>
                  <a:pt x="-9759" y="3648"/>
                  <a:pt x="17352" y="0"/>
                  <a:pt x="17352" y="0"/>
                </a:cubicBezTo>
                <a:close/>
              </a:path>
            </a:pathLst>
          </a:custGeom>
          <a:solidFill>
            <a:schemeClr val="bg1"/>
          </a:solidFill>
          <a:ln w="12700">
            <a:noFill/>
          </a:ln>
        </p:spPr>
        <p:txBody>
          <a:bodyPr wrap="square">
            <a:noAutofit/>
          </a:bodyPr>
          <a:lstStyle>
            <a:lvl1pPr marL="0" indent="0">
              <a:buFont typeface="Arial" panose="020B0604020202020204" pitchFamily="34" charset="0"/>
              <a:buNone/>
              <a:defRPr/>
            </a:lvl1pPr>
          </a:lstStyle>
          <a:p>
            <a:pPr lvl="0"/>
            <a:r>
              <a:rPr lang="nl-NL" noProof="0" dirty="0"/>
              <a:t> </a:t>
            </a:r>
          </a:p>
        </p:txBody>
      </p:sp>
      <p:sp>
        <p:nvSpPr>
          <p:cNvPr id="26" name="Tijdelijke aanduiding voor tekst 25">
            <a:extLst>
              <a:ext uri="{FF2B5EF4-FFF2-40B4-BE49-F238E27FC236}">
                <a16:creationId xmlns:a16="http://schemas.microsoft.com/office/drawing/2014/main" id="{6CA30C58-356F-4E30-A02E-60F3A8720228}"/>
              </a:ext>
            </a:extLst>
          </p:cNvPr>
          <p:cNvSpPr>
            <a:spLocks noGrp="1"/>
          </p:cNvSpPr>
          <p:nvPr userDrawn="1">
            <p:ph type="body" sz="quarter" idx="16" hasCustomPrompt="1"/>
          </p:nvPr>
        </p:nvSpPr>
        <p:spPr>
          <a:xfrm flipH="1">
            <a:off x="576831" y="900113"/>
            <a:ext cx="7200" cy="5958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27" name="Tijdelijke aanduiding voor tekst 25">
            <a:extLst>
              <a:ext uri="{FF2B5EF4-FFF2-40B4-BE49-F238E27FC236}">
                <a16:creationId xmlns:a16="http://schemas.microsoft.com/office/drawing/2014/main" id="{AEF8CBF0-1080-4328-90E3-E6A453C76D1C}"/>
              </a:ext>
            </a:extLst>
          </p:cNvPr>
          <p:cNvSpPr>
            <a:spLocks noGrp="1"/>
          </p:cNvSpPr>
          <p:nvPr>
            <p:ph type="body" sz="quarter" idx="19" hasCustomPrompt="1"/>
          </p:nvPr>
        </p:nvSpPr>
        <p:spPr>
          <a:xfrm flipH="1">
            <a:off x="572012" y="0"/>
            <a:ext cx="7200" cy="594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3" name="Dianummer">
            <a:extLst>
              <a:ext uri="{FF2B5EF4-FFF2-40B4-BE49-F238E27FC236}">
                <a16:creationId xmlns:a16="http://schemas.microsoft.com/office/drawing/2014/main" id="{48DD1861-5D02-4224-9D47-C736F5593874}"/>
              </a:ext>
            </a:extLst>
          </p:cNvPr>
          <p:cNvSpPr>
            <a:spLocks noGrp="1"/>
          </p:cNvSpPr>
          <p:nvPr>
            <p:ph type="sldNum" sz="quarter" idx="22"/>
          </p:nvPr>
        </p:nvSpPr>
        <p:spPr/>
        <p:txBody>
          <a:bodyPr/>
          <a:lstStyle>
            <a:lvl1pPr>
              <a:defRPr>
                <a:solidFill>
                  <a:schemeClr val="bg1"/>
                </a:solidFill>
              </a:defRPr>
            </a:lvl1pPr>
          </a:lstStyle>
          <a:p>
            <a:fld id="{5EC93C5F-DB18-4797-88B9-B8B0D60519FD}" type="slidenum">
              <a:rPr lang="nl-NL" noProof="0" smtClean="0"/>
              <a:pPr/>
              <a:t>‹#›</a:t>
            </a:fld>
            <a:endParaRPr lang="nl-NL" noProof="0" dirty="0"/>
          </a:p>
        </p:txBody>
      </p:sp>
      <p:sp>
        <p:nvSpPr>
          <p:cNvPr id="5" name="Datum" hidden="1">
            <a:extLst>
              <a:ext uri="{FF2B5EF4-FFF2-40B4-BE49-F238E27FC236}">
                <a16:creationId xmlns:a16="http://schemas.microsoft.com/office/drawing/2014/main" id="{887590F9-336B-43EA-90C1-F90994ABAF7A}"/>
              </a:ext>
            </a:extLst>
          </p:cNvPr>
          <p:cNvSpPr>
            <a:spLocks noGrp="1"/>
          </p:cNvSpPr>
          <p:nvPr>
            <p:ph type="dt" sz="half" idx="23"/>
          </p:nvPr>
        </p:nvSpPr>
        <p:spPr>
          <a:xfrm>
            <a:off x="775644" y="6480354"/>
            <a:ext cx="5330192" cy="185411"/>
          </a:xfrm>
          <a:prstGeom prst="rect">
            <a:avLst/>
          </a:prstGeom>
        </p:spPr>
        <p:txBody>
          <a:bodyPr/>
          <a:lstStyle>
            <a:lvl1pPr>
              <a:defRPr>
                <a:solidFill>
                  <a:schemeClr val="bg1"/>
                </a:solidFill>
              </a:defRPr>
            </a:lvl1pPr>
          </a:lstStyle>
          <a:p>
            <a:r>
              <a:rPr lang="nl-NL" dirty="0"/>
              <a:t>woensdag 13 april 2022</a:t>
            </a:r>
          </a:p>
        </p:txBody>
      </p:sp>
      <p:sp>
        <p:nvSpPr>
          <p:cNvPr id="2" name="Voettekst">
            <a:extLst>
              <a:ext uri="{FF2B5EF4-FFF2-40B4-BE49-F238E27FC236}">
                <a16:creationId xmlns:a16="http://schemas.microsoft.com/office/drawing/2014/main" id="{15E3676A-D700-48A0-9803-EC20262D46E9}"/>
              </a:ext>
            </a:extLst>
          </p:cNvPr>
          <p:cNvSpPr>
            <a:spLocks noGrp="1"/>
          </p:cNvSpPr>
          <p:nvPr>
            <p:ph type="ftr" sz="quarter" idx="21"/>
          </p:nvPr>
        </p:nvSpPr>
        <p:spPr>
          <a:xfrm>
            <a:off x="777242" y="6480355"/>
            <a:ext cx="5318757" cy="185411"/>
          </a:xfrm>
          <a:prstGeom prst="rect">
            <a:avLst/>
          </a:prstGeom>
        </p:spPr>
        <p:txBody>
          <a:bodyPr/>
          <a:lstStyle>
            <a:lvl1pPr>
              <a:defRPr>
                <a:solidFill>
                  <a:schemeClr val="bg1"/>
                </a:solidFill>
              </a:defRPr>
            </a:lvl1pPr>
          </a:lstStyle>
          <a:p>
            <a:endParaRPr lang="nl-NL" noProof="0" dirty="0"/>
          </a:p>
        </p:txBody>
      </p:sp>
      <p:sp>
        <p:nvSpPr>
          <p:cNvPr id="11" name="Ondertitel">
            <a:extLst>
              <a:ext uri="{FF2B5EF4-FFF2-40B4-BE49-F238E27FC236}">
                <a16:creationId xmlns:a16="http://schemas.microsoft.com/office/drawing/2014/main" id="{F6910D76-D499-4C78-8F33-CDD881528D6A}"/>
              </a:ext>
            </a:extLst>
          </p:cNvPr>
          <p:cNvSpPr>
            <a:spLocks noGrp="1"/>
          </p:cNvSpPr>
          <p:nvPr>
            <p:ph type="subTitle" idx="10" hasCustomPrompt="1"/>
          </p:nvPr>
        </p:nvSpPr>
        <p:spPr>
          <a:xfrm>
            <a:off x="777244" y="1300566"/>
            <a:ext cx="10827096" cy="349200"/>
          </a:xfrm>
        </p:spPr>
        <p:txBody>
          <a:bodyPr/>
          <a:lstStyle>
            <a:lvl1pPr marL="0" indent="0" algn="l">
              <a:buNone/>
              <a:defRPr sz="3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4" name="Titel">
            <a:extLst>
              <a:ext uri="{FF2B5EF4-FFF2-40B4-BE49-F238E27FC236}">
                <a16:creationId xmlns:a16="http://schemas.microsoft.com/office/drawing/2014/main" id="{291F2DBB-1D04-4179-B672-36006C97FF23}"/>
              </a:ext>
            </a:extLst>
          </p:cNvPr>
          <p:cNvSpPr>
            <a:spLocks noGrp="1"/>
          </p:cNvSpPr>
          <p:nvPr>
            <p:ph type="title" hasCustomPrompt="1"/>
          </p:nvPr>
        </p:nvSpPr>
        <p:spPr>
          <a:xfrm>
            <a:off x="777244" y="619124"/>
            <a:ext cx="10832144" cy="676793"/>
          </a:xfrm>
        </p:spPr>
        <p:txBody>
          <a:bodyPr bIns="792000"/>
          <a:lstStyle>
            <a:lvl1pPr>
              <a:defRPr>
                <a:solidFill>
                  <a:schemeClr val="bg1"/>
                </a:solidFill>
              </a:defRPr>
            </a:lvl1pPr>
          </a:lstStyle>
          <a:p>
            <a:r>
              <a:rPr lang="nl-NL" noProof="0" dirty="0"/>
              <a:t>First </a:t>
            </a:r>
            <a:r>
              <a:rPr lang="nl-NL" noProof="0" dirty="0" err="1"/>
              <a:t>bold</a:t>
            </a:r>
            <a:r>
              <a:rPr lang="nl-NL" noProof="0" dirty="0"/>
              <a:t> </a:t>
            </a:r>
            <a:r>
              <a:rPr lang="nl-NL" noProof="0" dirty="0" err="1"/>
              <a:t>title</a:t>
            </a:r>
            <a:br>
              <a:rPr lang="nl-NL" noProof="0" dirty="0"/>
            </a:br>
            <a:r>
              <a:rPr lang="nl-NL" noProof="0" dirty="0"/>
              <a:t>max 2 </a:t>
            </a:r>
            <a:r>
              <a:rPr lang="nl-NL" noProof="0" dirty="0" err="1"/>
              <a:t>lines</a:t>
            </a:r>
            <a:endParaRPr lang="nl-NL" noProof="0" dirty="0"/>
          </a:p>
        </p:txBody>
      </p:sp>
      <p:pic>
        <p:nvPicPr>
          <p:cNvPr id="31" name="Picture 30">
            <a:extLst>
              <a:ext uri="{FF2B5EF4-FFF2-40B4-BE49-F238E27FC236}">
                <a16:creationId xmlns:a16="http://schemas.microsoft.com/office/drawing/2014/main" id="{19593874-5E58-432C-AAC1-B9DC8689E0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4" name="TextBox 13">
            <a:extLst>
              <a:ext uri="{FF2B5EF4-FFF2-40B4-BE49-F238E27FC236}">
                <a16:creationId xmlns:a16="http://schemas.microsoft.com/office/drawing/2014/main" id="{CB1722A9-A9DB-439D-8210-E33E7329E03E}"/>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22577418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tmplLst>
          <p:tmpl>
            <p:tnLst>
              <p:par>
                <p:cTn presetID="10" presetClass="entr" presetSubtype="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Effect transition="in" filter="fade">
                      <p:cBhvr>
                        <p:cTn dur="750"/>
                        <p:tgtEl>
                          <p:spTgt spid="11"/>
                        </p:tgtEl>
                      </p:cBhvr>
                    </p:animEffect>
                  </p:childTnLst>
                </p:cTn>
              </p:par>
            </p:tnLst>
          </p:tmpl>
        </p:tmplLst>
      </p:bldP>
    </p:bldLst>
  </p:timing>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HOOK LOW">
    <p:spTree>
      <p:nvGrpSpPr>
        <p:cNvPr id="1" name=""/>
        <p:cNvGrpSpPr/>
        <p:nvPr/>
      </p:nvGrpSpPr>
      <p:grpSpPr>
        <a:xfrm>
          <a:off x="0" y="0"/>
          <a:ext cx="0" cy="0"/>
          <a:chOff x="0" y="0"/>
          <a:chExt cx="0" cy="0"/>
        </a:xfrm>
      </p:grpSpPr>
      <p:sp>
        <p:nvSpPr>
          <p:cNvPr id="12" name="INFO">
            <a:extLst>
              <a:ext uri="{FF2B5EF4-FFF2-40B4-BE49-F238E27FC236}">
                <a16:creationId xmlns:a16="http://schemas.microsoft.com/office/drawing/2014/main" id="{D2D6917A-A3A5-482F-A0D3-BD7F10CD032E}"/>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IMAGE, HOOK LOW</a:t>
            </a:r>
          </a:p>
        </p:txBody>
      </p:sp>
      <p:sp>
        <p:nvSpPr>
          <p:cNvPr id="53" name="Tijdelijke aanduiding voor afbeelding 8">
            <a:extLst>
              <a:ext uri="{FF2B5EF4-FFF2-40B4-BE49-F238E27FC236}">
                <a16:creationId xmlns:a16="http://schemas.microsoft.com/office/drawing/2014/main" id="{27489788-7523-4049-B6A4-83AEF6154017}"/>
              </a:ext>
            </a:extLst>
          </p:cNvPr>
          <p:cNvSpPr>
            <a:spLocks noGrp="1"/>
          </p:cNvSpPr>
          <p:nvPr>
            <p:ph type="pic" sz="quarter" idx="14" hasCustomPrompt="1"/>
          </p:nvPr>
        </p:nvSpPr>
        <p:spPr>
          <a:xfrm>
            <a:off x="0" y="1434"/>
            <a:ext cx="12192000" cy="6856566"/>
          </a:xfrm>
          <a:prstGeom prst="rect">
            <a:avLst/>
          </a:prstGeom>
          <a:solidFill>
            <a:schemeClr val="bg1">
              <a:lumMod val="95000"/>
            </a:schemeClr>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a:t>
            </a:r>
            <a:br>
              <a:rPr lang="nl-NL" noProof="0" dirty="0"/>
            </a:br>
            <a:r>
              <a:rPr lang="nl-NL" noProof="0" dirty="0" err="1"/>
              <a:t>to</a:t>
            </a:r>
            <a:r>
              <a:rPr lang="nl-NL" noProof="0" dirty="0"/>
              <a:t> </a:t>
            </a:r>
            <a:r>
              <a:rPr lang="nl-NL" noProof="0" dirty="0" err="1"/>
              <a:t>insert</a:t>
            </a:r>
            <a:r>
              <a:rPr lang="nl-NL" noProof="0" dirty="0"/>
              <a:t> </a:t>
            </a:r>
            <a:r>
              <a:rPr lang="nl-NL" noProof="0" dirty="0" err="1"/>
              <a:t>an</a:t>
            </a:r>
            <a:r>
              <a:rPr lang="nl-NL" noProof="0" dirty="0"/>
              <a:t> image.</a:t>
            </a:r>
          </a:p>
        </p:txBody>
      </p:sp>
      <p:sp>
        <p:nvSpPr>
          <p:cNvPr id="9" name="Tijdelijke aanduiding voor verticale tekst 2">
            <a:extLst>
              <a:ext uri="{FF2B5EF4-FFF2-40B4-BE49-F238E27FC236}">
                <a16:creationId xmlns:a16="http://schemas.microsoft.com/office/drawing/2014/main" id="{306BD5D3-3967-499E-87C9-6F3A334CE769}"/>
              </a:ext>
            </a:extLst>
          </p:cNvPr>
          <p:cNvSpPr>
            <a:spLocks noGrp="1"/>
          </p:cNvSpPr>
          <p:nvPr>
            <p:ph type="body" orient="vert" idx="18" hasCustomPrompt="1"/>
          </p:nvPr>
        </p:nvSpPr>
        <p:spPr>
          <a:xfrm>
            <a:off x="0" y="0"/>
            <a:ext cx="7585700" cy="6858000"/>
          </a:xfrm>
          <a:gradFill>
            <a:gsLst>
              <a:gs pos="0">
                <a:schemeClr val="tx1">
                  <a:alpha val="3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lvl1pPr marL="0" indent="0">
              <a:buFontTx/>
              <a:buNone/>
              <a:defRPr lang="nl-NL" sz="1050" i="1" dirty="0">
                <a:solidFill>
                  <a:schemeClr val="lt1"/>
                </a:solidFill>
              </a:defRPr>
            </a:lvl1pPr>
          </a:lstStyle>
          <a:p>
            <a:pPr marL="0" lvl="0" algn="ctr" defTabSz="914400"/>
            <a:r>
              <a:rPr lang="nl-NL" noProof="0" dirty="0"/>
              <a:t>    </a:t>
            </a:r>
          </a:p>
        </p:txBody>
      </p:sp>
      <p:sp>
        <p:nvSpPr>
          <p:cNvPr id="25" name="Tijdelijke aanduiding voor tekst 146">
            <a:extLst>
              <a:ext uri="{FF2B5EF4-FFF2-40B4-BE49-F238E27FC236}">
                <a16:creationId xmlns:a16="http://schemas.microsoft.com/office/drawing/2014/main" id="{31D9F5AF-1CE4-492D-9595-51DA14E36D64}"/>
              </a:ext>
            </a:extLst>
          </p:cNvPr>
          <p:cNvSpPr>
            <a:spLocks noGrp="1"/>
          </p:cNvSpPr>
          <p:nvPr userDrawn="1">
            <p:ph type="body" sz="quarter" idx="15" hasCustomPrompt="1"/>
          </p:nvPr>
        </p:nvSpPr>
        <p:spPr>
          <a:xfrm>
            <a:off x="550570" y="5331663"/>
            <a:ext cx="62838" cy="182400"/>
          </a:xfrm>
          <a:custGeom>
            <a:avLst/>
            <a:gdLst>
              <a:gd name="connsiteX0" fmla="*/ 17352 w 62838"/>
              <a:gd name="connsiteY0" fmla="*/ 0 h 182400"/>
              <a:gd name="connsiteX1" fmla="*/ 62520 w 62838"/>
              <a:gd name="connsiteY1" fmla="*/ 91200 h 182400"/>
              <a:gd name="connsiteX2" fmla="*/ 21864 w 62838"/>
              <a:gd name="connsiteY2" fmla="*/ 182400 h 182400"/>
              <a:gd name="connsiteX3" fmla="*/ 8308 w 62838"/>
              <a:gd name="connsiteY3" fmla="*/ 145920 h 182400"/>
              <a:gd name="connsiteX4" fmla="*/ 26385 w 62838"/>
              <a:gd name="connsiteY4" fmla="*/ 91200 h 182400"/>
              <a:gd name="connsiteX5" fmla="*/ 3796 w 62838"/>
              <a:gd name="connsiteY5" fmla="*/ 36480 h 182400"/>
              <a:gd name="connsiteX6" fmla="*/ 17352 w 62838"/>
              <a:gd name="connsiteY6" fmla="*/ 0 h 1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38" h="182400">
                <a:moveTo>
                  <a:pt x="17352" y="0"/>
                </a:moveTo>
                <a:cubicBezTo>
                  <a:pt x="17352" y="0"/>
                  <a:pt x="62520" y="69312"/>
                  <a:pt x="62520" y="91200"/>
                </a:cubicBezTo>
                <a:cubicBezTo>
                  <a:pt x="67041" y="113088"/>
                  <a:pt x="21864" y="182400"/>
                  <a:pt x="21864" y="182400"/>
                </a:cubicBezTo>
                <a:cubicBezTo>
                  <a:pt x="21864" y="182400"/>
                  <a:pt x="-5237" y="175104"/>
                  <a:pt x="8308" y="145920"/>
                </a:cubicBezTo>
                <a:cubicBezTo>
                  <a:pt x="17352" y="116736"/>
                  <a:pt x="26385" y="91200"/>
                  <a:pt x="26385" y="91200"/>
                </a:cubicBezTo>
                <a:lnTo>
                  <a:pt x="3796" y="36480"/>
                </a:lnTo>
                <a:cubicBezTo>
                  <a:pt x="-9759" y="3648"/>
                  <a:pt x="17352" y="0"/>
                  <a:pt x="17352" y="0"/>
                </a:cubicBezTo>
                <a:close/>
              </a:path>
            </a:pathLst>
          </a:custGeom>
          <a:solidFill>
            <a:schemeClr val="bg1"/>
          </a:solidFill>
          <a:ln w="12700">
            <a:noFill/>
          </a:ln>
        </p:spPr>
        <p:txBody>
          <a:bodyPr wrap="square">
            <a:noAutofit/>
          </a:bodyPr>
          <a:lstStyle>
            <a:lvl1pPr marL="0" indent="0">
              <a:buFont typeface="Arial" panose="020B0604020202020204" pitchFamily="34" charset="0"/>
              <a:buNone/>
              <a:defRPr/>
            </a:lvl1pPr>
          </a:lstStyle>
          <a:p>
            <a:pPr lvl="0"/>
            <a:r>
              <a:rPr lang="nl-NL" noProof="0" dirty="0"/>
              <a:t> </a:t>
            </a:r>
          </a:p>
        </p:txBody>
      </p:sp>
      <p:sp>
        <p:nvSpPr>
          <p:cNvPr id="26" name="Tijdelijke aanduiding voor tekst 25">
            <a:extLst>
              <a:ext uri="{FF2B5EF4-FFF2-40B4-BE49-F238E27FC236}">
                <a16:creationId xmlns:a16="http://schemas.microsoft.com/office/drawing/2014/main" id="{6CA30C58-356F-4E30-A02E-60F3A8720228}"/>
              </a:ext>
            </a:extLst>
          </p:cNvPr>
          <p:cNvSpPr>
            <a:spLocks noGrp="1"/>
          </p:cNvSpPr>
          <p:nvPr userDrawn="1">
            <p:ph type="body" sz="quarter" idx="16" hasCustomPrompt="1"/>
          </p:nvPr>
        </p:nvSpPr>
        <p:spPr>
          <a:xfrm flipH="1">
            <a:off x="576831" y="5569787"/>
            <a:ext cx="7200" cy="1296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27" name="Tijdelijke aanduiding voor tekst 25">
            <a:extLst>
              <a:ext uri="{FF2B5EF4-FFF2-40B4-BE49-F238E27FC236}">
                <a16:creationId xmlns:a16="http://schemas.microsoft.com/office/drawing/2014/main" id="{AEF8CBF0-1080-4328-90E3-E6A453C76D1C}"/>
              </a:ext>
            </a:extLst>
          </p:cNvPr>
          <p:cNvSpPr>
            <a:spLocks noGrp="1"/>
          </p:cNvSpPr>
          <p:nvPr>
            <p:ph type="body" sz="quarter" idx="19" hasCustomPrompt="1"/>
          </p:nvPr>
        </p:nvSpPr>
        <p:spPr>
          <a:xfrm flipH="1">
            <a:off x="572012" y="-16137"/>
            <a:ext cx="7200" cy="5292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4" name="Datum" hidden="1">
            <a:extLst>
              <a:ext uri="{FF2B5EF4-FFF2-40B4-BE49-F238E27FC236}">
                <a16:creationId xmlns:a16="http://schemas.microsoft.com/office/drawing/2014/main" id="{D3CB19EA-44B7-44D2-AF4C-A0DA0AF70018}"/>
              </a:ext>
            </a:extLst>
          </p:cNvPr>
          <p:cNvSpPr>
            <a:spLocks noGrp="1"/>
          </p:cNvSpPr>
          <p:nvPr>
            <p:ph type="dt" sz="half" idx="23"/>
          </p:nvPr>
        </p:nvSpPr>
        <p:spPr>
          <a:xfrm>
            <a:off x="775644" y="6480354"/>
            <a:ext cx="5330192" cy="185411"/>
          </a:xfrm>
          <a:prstGeom prst="rect">
            <a:avLst/>
          </a:prstGeom>
        </p:spPr>
        <p:txBody>
          <a:bodyPr/>
          <a:lstStyle>
            <a:lvl1pPr>
              <a:defRPr>
                <a:solidFill>
                  <a:schemeClr val="bg1"/>
                </a:solidFill>
              </a:defRPr>
            </a:lvl1pPr>
          </a:lstStyle>
          <a:p>
            <a:r>
              <a:rPr lang="nl-NL" dirty="0"/>
              <a:t>woensdag 13 april 2022</a:t>
            </a:r>
          </a:p>
        </p:txBody>
      </p:sp>
      <p:sp>
        <p:nvSpPr>
          <p:cNvPr id="2" name="Voettekst">
            <a:extLst>
              <a:ext uri="{FF2B5EF4-FFF2-40B4-BE49-F238E27FC236}">
                <a16:creationId xmlns:a16="http://schemas.microsoft.com/office/drawing/2014/main" id="{FFA5CE90-7880-47CA-A212-3D39FA8CE5EA}"/>
              </a:ext>
            </a:extLst>
          </p:cNvPr>
          <p:cNvSpPr>
            <a:spLocks noGrp="1"/>
          </p:cNvSpPr>
          <p:nvPr>
            <p:ph type="ftr" sz="quarter" idx="21"/>
          </p:nvPr>
        </p:nvSpPr>
        <p:spPr>
          <a:xfrm>
            <a:off x="777242" y="6480355"/>
            <a:ext cx="5318757" cy="185411"/>
          </a:xfrm>
          <a:prstGeom prst="rect">
            <a:avLst/>
          </a:prstGeom>
        </p:spPr>
        <p:txBody>
          <a:bodyPr/>
          <a:lstStyle>
            <a:lvl1pPr>
              <a:defRPr>
                <a:solidFill>
                  <a:schemeClr val="bg1"/>
                </a:solidFill>
              </a:defRPr>
            </a:lvl1pPr>
          </a:lstStyle>
          <a:p>
            <a:endParaRPr lang="nl-NL" noProof="0" dirty="0"/>
          </a:p>
        </p:txBody>
      </p:sp>
      <p:sp>
        <p:nvSpPr>
          <p:cNvPr id="3" name="Dianummer">
            <a:extLst>
              <a:ext uri="{FF2B5EF4-FFF2-40B4-BE49-F238E27FC236}">
                <a16:creationId xmlns:a16="http://schemas.microsoft.com/office/drawing/2014/main" id="{95C094FD-8A61-49A7-80BC-005282993F3A}"/>
              </a:ext>
            </a:extLst>
          </p:cNvPr>
          <p:cNvSpPr>
            <a:spLocks noGrp="1"/>
          </p:cNvSpPr>
          <p:nvPr>
            <p:ph type="sldNum" sz="quarter" idx="22"/>
          </p:nvPr>
        </p:nvSpPr>
        <p:spPr/>
        <p:txBody>
          <a:bodyPr/>
          <a:lstStyle>
            <a:lvl1pPr>
              <a:defRPr>
                <a:solidFill>
                  <a:schemeClr val="bg1"/>
                </a:solidFill>
              </a:defRPr>
            </a:lvl1pPr>
          </a:lstStyle>
          <a:p>
            <a:fld id="{5EC93C5F-DB18-4797-88B9-B8B0D60519FD}" type="slidenum">
              <a:rPr lang="nl-NL" noProof="0" smtClean="0"/>
              <a:pPr/>
              <a:t>‹#›</a:t>
            </a:fld>
            <a:endParaRPr lang="nl-NL" noProof="0" dirty="0"/>
          </a:p>
        </p:txBody>
      </p:sp>
      <p:sp>
        <p:nvSpPr>
          <p:cNvPr id="11" name="Ondertitel">
            <a:extLst>
              <a:ext uri="{FF2B5EF4-FFF2-40B4-BE49-F238E27FC236}">
                <a16:creationId xmlns:a16="http://schemas.microsoft.com/office/drawing/2014/main" id="{F6910D76-D499-4C78-8F33-CDD881528D6A}"/>
              </a:ext>
            </a:extLst>
          </p:cNvPr>
          <p:cNvSpPr>
            <a:spLocks noGrp="1"/>
          </p:cNvSpPr>
          <p:nvPr>
            <p:ph type="subTitle" idx="10" hasCustomPrompt="1"/>
          </p:nvPr>
        </p:nvSpPr>
        <p:spPr>
          <a:xfrm>
            <a:off x="777244" y="5950651"/>
            <a:ext cx="10827096" cy="337470"/>
          </a:xfrm>
        </p:spPr>
        <p:txBody>
          <a:bodyPr bIns="396000"/>
          <a:lstStyle>
            <a:lvl1pPr marL="0" indent="0" algn="l">
              <a:buNone/>
              <a:defRPr sz="3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5" name="Titel">
            <a:extLst>
              <a:ext uri="{FF2B5EF4-FFF2-40B4-BE49-F238E27FC236}">
                <a16:creationId xmlns:a16="http://schemas.microsoft.com/office/drawing/2014/main" id="{72BCEBAC-13F2-4EC4-8A78-58F0FD42F686}"/>
              </a:ext>
            </a:extLst>
          </p:cNvPr>
          <p:cNvSpPr>
            <a:spLocks noGrp="1"/>
          </p:cNvSpPr>
          <p:nvPr>
            <p:ph type="title" hasCustomPrompt="1"/>
          </p:nvPr>
        </p:nvSpPr>
        <p:spPr>
          <a:xfrm>
            <a:off x="777244" y="5275863"/>
            <a:ext cx="10828685" cy="674788"/>
          </a:xfrm>
        </p:spPr>
        <p:txBody>
          <a:bodyPr bIns="792000"/>
          <a:lstStyle>
            <a:lvl1pPr>
              <a:defRPr>
                <a:solidFill>
                  <a:schemeClr val="bg1"/>
                </a:solidFill>
              </a:defRPr>
            </a:lvl1pPr>
          </a:lstStyle>
          <a:p>
            <a:r>
              <a:rPr lang="nl-NL" noProof="0" dirty="0"/>
              <a:t>First </a:t>
            </a:r>
            <a:r>
              <a:rPr lang="nl-NL" noProof="0" dirty="0" err="1"/>
              <a:t>bold</a:t>
            </a:r>
            <a:r>
              <a:rPr lang="nl-NL" noProof="0" dirty="0"/>
              <a:t> </a:t>
            </a:r>
            <a:r>
              <a:rPr lang="nl-NL" noProof="0" dirty="0" err="1"/>
              <a:t>title</a:t>
            </a:r>
            <a:br>
              <a:rPr lang="nl-NL" noProof="0" dirty="0"/>
            </a:br>
            <a:r>
              <a:rPr lang="nl-NL" noProof="0" dirty="0"/>
              <a:t>max 2 </a:t>
            </a:r>
            <a:r>
              <a:rPr lang="nl-NL" noProof="0" dirty="0" err="1"/>
              <a:t>lines</a:t>
            </a:r>
            <a:endParaRPr lang="nl-NL" noProof="0" dirty="0"/>
          </a:p>
        </p:txBody>
      </p:sp>
      <p:pic>
        <p:nvPicPr>
          <p:cNvPr id="31" name="Picture 30">
            <a:extLst>
              <a:ext uri="{FF2B5EF4-FFF2-40B4-BE49-F238E27FC236}">
                <a16:creationId xmlns:a16="http://schemas.microsoft.com/office/drawing/2014/main" id="{2A833231-5B31-4B7E-8ED4-8C332095DD4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8" name="TextBox 17">
            <a:extLst>
              <a:ext uri="{FF2B5EF4-FFF2-40B4-BE49-F238E27FC236}">
                <a16:creationId xmlns:a16="http://schemas.microsoft.com/office/drawing/2014/main" id="{A1D681D7-DAAF-403A-990E-E43750215CA9}"/>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30644630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tmplLst>
          <p:tmpl>
            <p:tnLst>
              <p:par>
                <p:cTn presetID="10" presetClass="entr" presetSubtype="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Effect transition="in" filter="fade">
                      <p:cBhvr>
                        <p:cTn dur="750"/>
                        <p:tgtEl>
                          <p:spTgt spid="11"/>
                        </p:tgtEl>
                      </p:cBhvr>
                    </p:animEffect>
                  </p:childTnLst>
                </p:cTn>
              </p:par>
            </p:tnLst>
          </p:tmpl>
        </p:tmplLst>
      </p:bldP>
    </p:bldLst>
  </p:timing>
  <p:hf hdr="0" ftr="0"/>
  <p:extLst>
    <p:ext uri="{DCECCB84-F9BA-43D5-87BE-67443E8EF086}">
      <p15:sldGuideLst xmlns:p15="http://schemas.microsoft.com/office/powerpoint/2012/main">
        <p15:guide id="1" orient="horz" pos="33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COMPARE">
    <p:spTree>
      <p:nvGrpSpPr>
        <p:cNvPr id="1" name=""/>
        <p:cNvGrpSpPr/>
        <p:nvPr/>
      </p:nvGrpSpPr>
      <p:grpSpPr>
        <a:xfrm>
          <a:off x="0" y="0"/>
          <a:ext cx="0" cy="0"/>
          <a:chOff x="0" y="0"/>
          <a:chExt cx="0" cy="0"/>
        </a:xfrm>
      </p:grpSpPr>
      <p:sp>
        <p:nvSpPr>
          <p:cNvPr id="12" name="INFO">
            <a:extLst>
              <a:ext uri="{FF2B5EF4-FFF2-40B4-BE49-F238E27FC236}">
                <a16:creationId xmlns:a16="http://schemas.microsoft.com/office/drawing/2014/main" id="{D2D6917A-A3A5-482F-A0D3-BD7F10CD032E}"/>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IMAGE, COMPARE</a:t>
            </a:r>
          </a:p>
        </p:txBody>
      </p:sp>
      <p:sp>
        <p:nvSpPr>
          <p:cNvPr id="53" name="Tijdelijke aanduiding voor afbeelding 8">
            <a:extLst>
              <a:ext uri="{FF2B5EF4-FFF2-40B4-BE49-F238E27FC236}">
                <a16:creationId xmlns:a16="http://schemas.microsoft.com/office/drawing/2014/main" id="{27489788-7523-4049-B6A4-83AEF6154017}"/>
              </a:ext>
            </a:extLst>
          </p:cNvPr>
          <p:cNvSpPr>
            <a:spLocks noGrp="1"/>
          </p:cNvSpPr>
          <p:nvPr>
            <p:ph type="pic" sz="quarter" idx="14" hasCustomPrompt="1"/>
          </p:nvPr>
        </p:nvSpPr>
        <p:spPr>
          <a:xfrm>
            <a:off x="0" y="1434"/>
            <a:ext cx="12192000" cy="6856566"/>
          </a:xfrm>
          <a:prstGeom prst="rect">
            <a:avLst/>
          </a:prstGeom>
          <a:solidFill>
            <a:schemeClr val="bg1"/>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a:t>
            </a:r>
            <a:br>
              <a:rPr lang="nl-NL" noProof="0" dirty="0"/>
            </a:br>
            <a:r>
              <a:rPr lang="nl-NL" noProof="0" dirty="0" err="1"/>
              <a:t>to</a:t>
            </a:r>
            <a:r>
              <a:rPr lang="nl-NL" noProof="0" dirty="0"/>
              <a:t> </a:t>
            </a:r>
            <a:r>
              <a:rPr lang="nl-NL" noProof="0" dirty="0" err="1"/>
              <a:t>insert</a:t>
            </a:r>
            <a:r>
              <a:rPr lang="nl-NL" noProof="0" dirty="0"/>
              <a:t> </a:t>
            </a:r>
            <a:r>
              <a:rPr lang="nl-NL" noProof="0" dirty="0" err="1"/>
              <a:t>an</a:t>
            </a:r>
            <a:r>
              <a:rPr lang="nl-NL" noProof="0" dirty="0"/>
              <a:t> image.</a:t>
            </a:r>
          </a:p>
        </p:txBody>
      </p:sp>
      <p:sp>
        <p:nvSpPr>
          <p:cNvPr id="28" name="Tijdelijke aanduiding voor afbeelding 27">
            <a:extLst>
              <a:ext uri="{FF2B5EF4-FFF2-40B4-BE49-F238E27FC236}">
                <a16:creationId xmlns:a16="http://schemas.microsoft.com/office/drawing/2014/main" id="{084D1B84-42BA-459F-924D-D2C1C14E1253}"/>
              </a:ext>
            </a:extLst>
          </p:cNvPr>
          <p:cNvSpPr>
            <a:spLocks noGrp="1"/>
          </p:cNvSpPr>
          <p:nvPr userDrawn="1">
            <p:ph type="pic" sz="quarter" idx="20" hasCustomPrompt="1"/>
          </p:nvPr>
        </p:nvSpPr>
        <p:spPr>
          <a:xfrm>
            <a:off x="-96253" y="-30651"/>
            <a:ext cx="12370969" cy="6957215"/>
          </a:xfrm>
          <a:custGeom>
            <a:avLst/>
            <a:gdLst>
              <a:gd name="connsiteX0" fmla="*/ 12189450 w 12192000"/>
              <a:gd name="connsiteY0" fmla="*/ 0 h 6856566"/>
              <a:gd name="connsiteX1" fmla="*/ 12192000 w 12192000"/>
              <a:gd name="connsiteY1" fmla="*/ 0 h 6856566"/>
              <a:gd name="connsiteX2" fmla="*/ 12192000 w 12192000"/>
              <a:gd name="connsiteY2" fmla="*/ 6856566 h 6856566"/>
              <a:gd name="connsiteX3" fmla="*/ 0 w 12192000"/>
              <a:gd name="connsiteY3" fmla="*/ 6856566 h 6856566"/>
              <a:gd name="connsiteX4" fmla="*/ 0 w 12192000"/>
              <a:gd name="connsiteY4" fmla="*/ 6855132 h 685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6566">
                <a:moveTo>
                  <a:pt x="12189450" y="0"/>
                </a:moveTo>
                <a:lnTo>
                  <a:pt x="12192000" y="0"/>
                </a:lnTo>
                <a:lnTo>
                  <a:pt x="12192000" y="6856566"/>
                </a:lnTo>
                <a:lnTo>
                  <a:pt x="0" y="6856566"/>
                </a:lnTo>
                <a:lnTo>
                  <a:pt x="0" y="6855132"/>
                </a:lnTo>
                <a:close/>
              </a:path>
            </a:pathLst>
          </a:custGeom>
          <a:solidFill>
            <a:schemeClr val="bg1">
              <a:lumMod val="85000"/>
            </a:schemeClr>
          </a:solidFill>
          <a:ln w="123825">
            <a:solidFill>
              <a:schemeClr val="bg1"/>
            </a:solidFill>
          </a:ln>
        </p:spPr>
        <p:style>
          <a:lnRef idx="1">
            <a:schemeClr val="accent1"/>
          </a:lnRef>
          <a:fillRef idx="0">
            <a:schemeClr val="accent1"/>
          </a:fillRef>
          <a:effectRef idx="0">
            <a:schemeClr val="accent1"/>
          </a:effectRef>
          <a:fontRef idx="minor">
            <a:schemeClr val="tx1"/>
          </a:fontRef>
        </p:style>
        <p:txBody>
          <a:bodyPr wrap="square" lIns="7848000" bIns="0" anchor="ctr">
            <a:noAutofit/>
          </a:bodyPr>
          <a:lstStyle>
            <a:lvl1pPr marL="0" indent="0" algn="l">
              <a:lnSpc>
                <a:spcPct val="90000"/>
              </a:lnSpc>
              <a:spcBef>
                <a:spcPts val="0"/>
              </a:spcBef>
              <a:spcAft>
                <a:spcPts val="0"/>
              </a:spcAft>
              <a:buNone/>
              <a:defRPr sz="1500" i="1" baseline="0">
                <a:solidFill>
                  <a:schemeClr val="tx1">
                    <a:lumMod val="50000"/>
                    <a:lumOff val="50000"/>
                  </a:schemeClr>
                </a:solidFill>
              </a:defRPr>
            </a:lvl1pPr>
          </a:lstStyle>
          <a:p>
            <a:r>
              <a:rPr lang="nl-NL" noProof="0" dirty="0"/>
              <a:t>Click on </a:t>
            </a:r>
            <a:r>
              <a:rPr lang="nl-NL" noProof="0" dirty="0" err="1"/>
              <a:t>the</a:t>
            </a:r>
            <a:r>
              <a:rPr lang="nl-NL" noProof="0" dirty="0"/>
              <a:t> icon or</a:t>
            </a:r>
            <a:br>
              <a:rPr lang="nl-NL" noProof="0" dirty="0"/>
            </a:br>
            <a:r>
              <a:rPr lang="nl-NL" noProof="0" dirty="0"/>
              <a:t>drag </a:t>
            </a:r>
            <a:r>
              <a:rPr lang="nl-NL" noProof="0" dirty="0" err="1"/>
              <a:t>the</a:t>
            </a:r>
            <a:r>
              <a:rPr lang="nl-NL" noProof="0" dirty="0"/>
              <a:t> image </a:t>
            </a:r>
            <a:r>
              <a:rPr lang="nl-NL" noProof="0" dirty="0" err="1"/>
              <a:t>to</a:t>
            </a:r>
            <a:r>
              <a:rPr lang="nl-NL" noProof="0" dirty="0"/>
              <a:t> </a:t>
            </a:r>
            <a:r>
              <a:rPr lang="nl-NL" noProof="0" dirty="0" err="1"/>
              <a:t>insert</a:t>
            </a:r>
            <a:r>
              <a:rPr lang="nl-NL" noProof="0" dirty="0"/>
              <a:t> </a:t>
            </a:r>
            <a:r>
              <a:rPr lang="nl-NL" noProof="0" dirty="0" err="1"/>
              <a:t>an</a:t>
            </a:r>
            <a:r>
              <a:rPr lang="nl-NL" noProof="0" dirty="0"/>
              <a:t> image.</a:t>
            </a:r>
          </a:p>
        </p:txBody>
      </p:sp>
      <p:sp>
        <p:nvSpPr>
          <p:cNvPr id="9" name="Tijdelijke aanduiding voor verticale tekst 2">
            <a:extLst>
              <a:ext uri="{FF2B5EF4-FFF2-40B4-BE49-F238E27FC236}">
                <a16:creationId xmlns:a16="http://schemas.microsoft.com/office/drawing/2014/main" id="{306BD5D3-3967-499E-87C9-6F3A334CE769}"/>
              </a:ext>
            </a:extLst>
          </p:cNvPr>
          <p:cNvSpPr>
            <a:spLocks noGrp="1"/>
          </p:cNvSpPr>
          <p:nvPr>
            <p:ph type="body" orient="vert" idx="18" hasCustomPrompt="1"/>
          </p:nvPr>
        </p:nvSpPr>
        <p:spPr>
          <a:xfrm>
            <a:off x="0" y="0"/>
            <a:ext cx="7585700" cy="6858000"/>
          </a:xfrm>
          <a:gradFill>
            <a:gsLst>
              <a:gs pos="0">
                <a:schemeClr val="tx1">
                  <a:alpha val="3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lvl1pPr marL="0" indent="0">
              <a:buFontTx/>
              <a:buNone/>
              <a:defRPr lang="nl-NL" sz="1050" i="1" dirty="0">
                <a:solidFill>
                  <a:schemeClr val="lt1"/>
                </a:solidFill>
              </a:defRPr>
            </a:lvl1pPr>
          </a:lstStyle>
          <a:p>
            <a:pPr marL="0" lvl="0" algn="ctr" defTabSz="914400"/>
            <a:r>
              <a:rPr lang="nl-NL" noProof="0" dirty="0"/>
              <a:t>      </a:t>
            </a:r>
          </a:p>
        </p:txBody>
      </p:sp>
      <p:sp>
        <p:nvSpPr>
          <p:cNvPr id="25" name="Tijdelijke aanduiding voor tekst 146">
            <a:extLst>
              <a:ext uri="{FF2B5EF4-FFF2-40B4-BE49-F238E27FC236}">
                <a16:creationId xmlns:a16="http://schemas.microsoft.com/office/drawing/2014/main" id="{31D9F5AF-1CE4-492D-9595-51DA14E36D64}"/>
              </a:ext>
            </a:extLst>
          </p:cNvPr>
          <p:cNvSpPr>
            <a:spLocks noGrp="1"/>
          </p:cNvSpPr>
          <p:nvPr userDrawn="1">
            <p:ph type="body" sz="quarter" idx="15" hasCustomPrompt="1"/>
          </p:nvPr>
        </p:nvSpPr>
        <p:spPr>
          <a:xfrm>
            <a:off x="550570" y="652464"/>
            <a:ext cx="62838" cy="182400"/>
          </a:xfrm>
          <a:custGeom>
            <a:avLst/>
            <a:gdLst>
              <a:gd name="connsiteX0" fmla="*/ 17352 w 62838"/>
              <a:gd name="connsiteY0" fmla="*/ 0 h 182400"/>
              <a:gd name="connsiteX1" fmla="*/ 62520 w 62838"/>
              <a:gd name="connsiteY1" fmla="*/ 91200 h 182400"/>
              <a:gd name="connsiteX2" fmla="*/ 21864 w 62838"/>
              <a:gd name="connsiteY2" fmla="*/ 182400 h 182400"/>
              <a:gd name="connsiteX3" fmla="*/ 8308 w 62838"/>
              <a:gd name="connsiteY3" fmla="*/ 145920 h 182400"/>
              <a:gd name="connsiteX4" fmla="*/ 26385 w 62838"/>
              <a:gd name="connsiteY4" fmla="*/ 91200 h 182400"/>
              <a:gd name="connsiteX5" fmla="*/ 3796 w 62838"/>
              <a:gd name="connsiteY5" fmla="*/ 36480 h 182400"/>
              <a:gd name="connsiteX6" fmla="*/ 17352 w 62838"/>
              <a:gd name="connsiteY6" fmla="*/ 0 h 1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38" h="182400">
                <a:moveTo>
                  <a:pt x="17352" y="0"/>
                </a:moveTo>
                <a:cubicBezTo>
                  <a:pt x="17352" y="0"/>
                  <a:pt x="62520" y="69312"/>
                  <a:pt x="62520" y="91200"/>
                </a:cubicBezTo>
                <a:cubicBezTo>
                  <a:pt x="67041" y="113088"/>
                  <a:pt x="21864" y="182400"/>
                  <a:pt x="21864" y="182400"/>
                </a:cubicBezTo>
                <a:cubicBezTo>
                  <a:pt x="21864" y="182400"/>
                  <a:pt x="-5237" y="175104"/>
                  <a:pt x="8308" y="145920"/>
                </a:cubicBezTo>
                <a:cubicBezTo>
                  <a:pt x="17352" y="116736"/>
                  <a:pt x="26385" y="91200"/>
                  <a:pt x="26385" y="91200"/>
                </a:cubicBezTo>
                <a:lnTo>
                  <a:pt x="3796" y="36480"/>
                </a:lnTo>
                <a:cubicBezTo>
                  <a:pt x="-9759" y="3648"/>
                  <a:pt x="17352" y="0"/>
                  <a:pt x="17352" y="0"/>
                </a:cubicBezTo>
                <a:close/>
              </a:path>
            </a:pathLst>
          </a:custGeom>
          <a:solidFill>
            <a:schemeClr val="bg1"/>
          </a:solidFill>
          <a:ln w="12700">
            <a:noFill/>
          </a:ln>
        </p:spPr>
        <p:txBody>
          <a:bodyPr wrap="square">
            <a:noAutofit/>
          </a:bodyPr>
          <a:lstStyle>
            <a:lvl1pPr marL="0" indent="0">
              <a:buFont typeface="Arial" panose="020B0604020202020204" pitchFamily="34" charset="0"/>
              <a:buNone/>
              <a:defRPr/>
            </a:lvl1pPr>
          </a:lstStyle>
          <a:p>
            <a:pPr lvl="0"/>
            <a:r>
              <a:rPr lang="nl-NL" noProof="0" dirty="0"/>
              <a:t> </a:t>
            </a:r>
          </a:p>
        </p:txBody>
      </p:sp>
      <p:sp>
        <p:nvSpPr>
          <p:cNvPr id="26" name="Tijdelijke aanduiding voor tekst 25">
            <a:extLst>
              <a:ext uri="{FF2B5EF4-FFF2-40B4-BE49-F238E27FC236}">
                <a16:creationId xmlns:a16="http://schemas.microsoft.com/office/drawing/2014/main" id="{6CA30C58-356F-4E30-A02E-60F3A8720228}"/>
              </a:ext>
            </a:extLst>
          </p:cNvPr>
          <p:cNvSpPr>
            <a:spLocks noGrp="1"/>
          </p:cNvSpPr>
          <p:nvPr userDrawn="1">
            <p:ph type="body" sz="quarter" idx="16" hasCustomPrompt="1"/>
          </p:nvPr>
        </p:nvSpPr>
        <p:spPr>
          <a:xfrm flipH="1">
            <a:off x="576831" y="900113"/>
            <a:ext cx="7200" cy="5958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27" name="Tijdelijke aanduiding voor tekst 25">
            <a:extLst>
              <a:ext uri="{FF2B5EF4-FFF2-40B4-BE49-F238E27FC236}">
                <a16:creationId xmlns:a16="http://schemas.microsoft.com/office/drawing/2014/main" id="{AEF8CBF0-1080-4328-90E3-E6A453C76D1C}"/>
              </a:ext>
            </a:extLst>
          </p:cNvPr>
          <p:cNvSpPr>
            <a:spLocks noGrp="1"/>
          </p:cNvSpPr>
          <p:nvPr>
            <p:ph type="body" sz="quarter" idx="19" hasCustomPrompt="1"/>
          </p:nvPr>
        </p:nvSpPr>
        <p:spPr>
          <a:xfrm flipH="1">
            <a:off x="572012" y="0"/>
            <a:ext cx="7200" cy="594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3" name="Dianummer">
            <a:extLst>
              <a:ext uri="{FF2B5EF4-FFF2-40B4-BE49-F238E27FC236}">
                <a16:creationId xmlns:a16="http://schemas.microsoft.com/office/drawing/2014/main" id="{433BDAC8-61B0-44F9-B401-C091D6903308}"/>
              </a:ext>
            </a:extLst>
          </p:cNvPr>
          <p:cNvSpPr>
            <a:spLocks noGrp="1"/>
          </p:cNvSpPr>
          <p:nvPr>
            <p:ph type="sldNum" sz="quarter" idx="23"/>
          </p:nvPr>
        </p:nvSpPr>
        <p:spPr/>
        <p:txBody>
          <a:bodyPr/>
          <a:lstStyle>
            <a:lvl1pPr>
              <a:defRPr>
                <a:solidFill>
                  <a:schemeClr val="bg1"/>
                </a:solidFill>
              </a:defRPr>
            </a:lvl1pPr>
          </a:lstStyle>
          <a:p>
            <a:fld id="{5EC93C5F-DB18-4797-88B9-B8B0D60519FD}" type="slidenum">
              <a:rPr lang="nl-NL" noProof="0" smtClean="0"/>
              <a:pPr/>
              <a:t>‹#›</a:t>
            </a:fld>
            <a:endParaRPr lang="nl-NL" noProof="0" dirty="0"/>
          </a:p>
        </p:txBody>
      </p:sp>
      <p:sp>
        <p:nvSpPr>
          <p:cNvPr id="5" name="Datum" hidden="1">
            <a:extLst>
              <a:ext uri="{FF2B5EF4-FFF2-40B4-BE49-F238E27FC236}">
                <a16:creationId xmlns:a16="http://schemas.microsoft.com/office/drawing/2014/main" id="{C4754688-78E7-409A-941A-B99A532050F6}"/>
              </a:ext>
            </a:extLst>
          </p:cNvPr>
          <p:cNvSpPr>
            <a:spLocks noGrp="1"/>
          </p:cNvSpPr>
          <p:nvPr>
            <p:ph type="dt" sz="half" idx="24"/>
          </p:nvPr>
        </p:nvSpPr>
        <p:spPr>
          <a:xfrm>
            <a:off x="775644" y="6480354"/>
            <a:ext cx="5330192" cy="185411"/>
          </a:xfrm>
          <a:prstGeom prst="rect">
            <a:avLst/>
          </a:prstGeom>
        </p:spPr>
        <p:txBody>
          <a:bodyPr/>
          <a:lstStyle>
            <a:lvl1pPr>
              <a:defRPr>
                <a:solidFill>
                  <a:schemeClr val="bg1"/>
                </a:solidFill>
              </a:defRPr>
            </a:lvl1pPr>
          </a:lstStyle>
          <a:p>
            <a:r>
              <a:rPr lang="nl-NL" dirty="0"/>
              <a:t>woensdag 13 april 2022</a:t>
            </a:r>
          </a:p>
        </p:txBody>
      </p:sp>
      <p:sp>
        <p:nvSpPr>
          <p:cNvPr id="2" name="Voettekst">
            <a:extLst>
              <a:ext uri="{FF2B5EF4-FFF2-40B4-BE49-F238E27FC236}">
                <a16:creationId xmlns:a16="http://schemas.microsoft.com/office/drawing/2014/main" id="{CF8AEF7D-7580-4549-9D40-12C3FFB561CE}"/>
              </a:ext>
            </a:extLst>
          </p:cNvPr>
          <p:cNvSpPr>
            <a:spLocks noGrp="1"/>
          </p:cNvSpPr>
          <p:nvPr>
            <p:ph type="ftr" sz="quarter" idx="22"/>
          </p:nvPr>
        </p:nvSpPr>
        <p:spPr>
          <a:xfrm>
            <a:off x="777242" y="6480355"/>
            <a:ext cx="5318757" cy="185411"/>
          </a:xfrm>
          <a:prstGeom prst="rect">
            <a:avLst/>
          </a:prstGeom>
        </p:spPr>
        <p:txBody>
          <a:bodyPr/>
          <a:lstStyle>
            <a:lvl1pPr>
              <a:defRPr>
                <a:solidFill>
                  <a:schemeClr val="bg1"/>
                </a:solidFill>
              </a:defRPr>
            </a:lvl1pPr>
          </a:lstStyle>
          <a:p>
            <a:endParaRPr lang="nl-NL" noProof="0" dirty="0"/>
          </a:p>
        </p:txBody>
      </p:sp>
      <p:sp>
        <p:nvSpPr>
          <p:cNvPr id="11" name="Ondertitel">
            <a:extLst>
              <a:ext uri="{FF2B5EF4-FFF2-40B4-BE49-F238E27FC236}">
                <a16:creationId xmlns:a16="http://schemas.microsoft.com/office/drawing/2014/main" id="{F6910D76-D499-4C78-8F33-CDD881528D6A}"/>
              </a:ext>
            </a:extLst>
          </p:cNvPr>
          <p:cNvSpPr>
            <a:spLocks noGrp="1"/>
          </p:cNvSpPr>
          <p:nvPr>
            <p:ph type="subTitle" idx="10" hasCustomPrompt="1"/>
          </p:nvPr>
        </p:nvSpPr>
        <p:spPr>
          <a:xfrm>
            <a:off x="777244" y="5572252"/>
            <a:ext cx="10827096" cy="738000"/>
          </a:xfrm>
        </p:spPr>
        <p:txBody>
          <a:bodyPr anchor="ctr"/>
          <a:lstStyle>
            <a:lvl1pPr marL="0" indent="0" algn="r">
              <a:buNone/>
              <a:defRPr sz="3000" b="1"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SUBTITLE</a:t>
            </a:r>
            <a:br>
              <a:rPr lang="nl-NL" cap="all" baseline="0" noProof="0" dirty="0"/>
            </a:br>
            <a:r>
              <a:rPr lang="nl-NL" cap="all" baseline="0" noProof="0" dirty="0"/>
              <a:t>max 2 regels</a:t>
            </a:r>
            <a:endParaRPr lang="nl-NL" noProof="0" dirty="0"/>
          </a:p>
        </p:txBody>
      </p:sp>
      <p:sp>
        <p:nvSpPr>
          <p:cNvPr id="4" name="Titel">
            <a:extLst>
              <a:ext uri="{FF2B5EF4-FFF2-40B4-BE49-F238E27FC236}">
                <a16:creationId xmlns:a16="http://schemas.microsoft.com/office/drawing/2014/main" id="{CE30AFAE-9F7D-4286-BBB4-AC8E7D420768}"/>
              </a:ext>
            </a:extLst>
          </p:cNvPr>
          <p:cNvSpPr>
            <a:spLocks noGrp="1"/>
          </p:cNvSpPr>
          <p:nvPr>
            <p:ph type="title" hasCustomPrompt="1"/>
          </p:nvPr>
        </p:nvSpPr>
        <p:spPr>
          <a:xfrm>
            <a:off x="777244" y="619124"/>
            <a:ext cx="10828685" cy="685694"/>
          </a:xfrm>
        </p:spPr>
        <p:txBody>
          <a:bodyPr bIns="792000"/>
          <a:lstStyle>
            <a:lvl1pPr>
              <a:defRPr>
                <a:solidFill>
                  <a:schemeClr val="bg1"/>
                </a:solidFill>
              </a:defRPr>
            </a:lvl1pPr>
          </a:lstStyle>
          <a:p>
            <a:r>
              <a:rPr lang="nl-NL" noProof="0" dirty="0"/>
              <a:t>First </a:t>
            </a:r>
            <a:r>
              <a:rPr lang="nl-NL" noProof="0" dirty="0" err="1"/>
              <a:t>bold</a:t>
            </a:r>
            <a:r>
              <a:rPr lang="nl-NL" noProof="0" dirty="0"/>
              <a:t> </a:t>
            </a:r>
            <a:r>
              <a:rPr lang="nl-NL" noProof="0" dirty="0" err="1"/>
              <a:t>title</a:t>
            </a:r>
            <a:br>
              <a:rPr lang="nl-NL" noProof="0" dirty="0"/>
            </a:br>
            <a:r>
              <a:rPr lang="nl-NL" noProof="0" dirty="0"/>
              <a:t>max 2 </a:t>
            </a:r>
            <a:r>
              <a:rPr lang="nl-NL" noProof="0" dirty="0" err="1"/>
              <a:t>lines</a:t>
            </a:r>
            <a:endParaRPr lang="nl-NL" noProof="0" dirty="0"/>
          </a:p>
        </p:txBody>
      </p:sp>
      <p:pic>
        <p:nvPicPr>
          <p:cNvPr id="36" name="Picture 35">
            <a:extLst>
              <a:ext uri="{FF2B5EF4-FFF2-40B4-BE49-F238E27FC236}">
                <a16:creationId xmlns:a16="http://schemas.microsoft.com/office/drawing/2014/main" id="{3F291084-9A47-4B85-AFC2-DB85A44A8B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5" name="TextBox 14">
            <a:extLst>
              <a:ext uri="{FF2B5EF4-FFF2-40B4-BE49-F238E27FC236}">
                <a16:creationId xmlns:a16="http://schemas.microsoft.com/office/drawing/2014/main" id="{D4E7B1C7-BF0A-4FC7-855A-A56F62B6B42B}"/>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1378639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ppt_x"/>
                                          </p:val>
                                        </p:tav>
                                        <p:tav tm="100000">
                                          <p:val>
                                            <p:strVal val="#ppt_x"/>
                                          </p:val>
                                        </p:tav>
                                      </p:tavLst>
                                    </p:anim>
                                    <p:anim calcmode="lin" valueType="num">
                                      <p:cBhvr additive="base">
                                        <p:cTn id="8" dur="10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1" grpId="0">
        <p:tmplLst>
          <p:tmpl>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750"/>
                        <p:tgtEl>
                          <p:spTgt spid="11"/>
                        </p:tgtEl>
                      </p:cBhvr>
                    </p:animEffect>
                  </p:childTnLst>
                </p:cTn>
              </p:par>
            </p:tnLst>
          </p:tmpl>
        </p:tmplLst>
      </p:bldP>
    </p:bldLst>
  </p:timing>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4" name="INFO">
            <a:extLst>
              <a:ext uri="{FF2B5EF4-FFF2-40B4-BE49-F238E27FC236}">
                <a16:creationId xmlns:a16="http://schemas.microsoft.com/office/drawing/2014/main" id="{481D7FAF-907F-4DFB-B826-61952457FF5A}"/>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VIDEO</a:t>
            </a:r>
          </a:p>
        </p:txBody>
      </p:sp>
      <p:sp>
        <p:nvSpPr>
          <p:cNvPr id="84" name="Tijdelijke aanduiding voor media 28">
            <a:extLst>
              <a:ext uri="{FF2B5EF4-FFF2-40B4-BE49-F238E27FC236}">
                <a16:creationId xmlns:a16="http://schemas.microsoft.com/office/drawing/2014/main" id="{509D1DBF-53EC-4D6F-8ECF-1E96F36DB028}"/>
              </a:ext>
            </a:extLst>
          </p:cNvPr>
          <p:cNvSpPr>
            <a:spLocks noGrp="1"/>
          </p:cNvSpPr>
          <p:nvPr>
            <p:ph type="media" sz="quarter" idx="19" hasCustomPrompt="1"/>
          </p:nvPr>
        </p:nvSpPr>
        <p:spPr>
          <a:xfrm>
            <a:off x="-1" y="0"/>
            <a:ext cx="12202742" cy="6858000"/>
          </a:xfrm>
          <a:solidFill>
            <a:schemeClr val="bg1">
              <a:lumMod val="95000"/>
            </a:schemeClr>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dirty="0"/>
              <a:t>Click on </a:t>
            </a:r>
            <a:r>
              <a:rPr lang="nl-NL" noProof="0" dirty="0" err="1"/>
              <a:t>the</a:t>
            </a:r>
            <a:r>
              <a:rPr lang="nl-NL" noProof="0" dirty="0"/>
              <a:t> icon below</a:t>
            </a:r>
            <a:br>
              <a:rPr lang="nl-NL" noProof="0" dirty="0"/>
            </a:br>
            <a:r>
              <a:rPr lang="nl-NL" noProof="0" dirty="0" err="1"/>
              <a:t>to</a:t>
            </a:r>
            <a:r>
              <a:rPr lang="nl-NL" noProof="0" dirty="0"/>
              <a:t> </a:t>
            </a:r>
            <a:r>
              <a:rPr lang="nl-NL" noProof="0" dirty="0" err="1"/>
              <a:t>insert</a:t>
            </a:r>
            <a:r>
              <a:rPr lang="nl-NL" noProof="0" dirty="0"/>
              <a:t> a video.</a:t>
            </a:r>
          </a:p>
        </p:txBody>
      </p:sp>
      <p:sp>
        <p:nvSpPr>
          <p:cNvPr id="15" name="Tijdelijke aanduiding voor verticale tekst 2">
            <a:extLst>
              <a:ext uri="{FF2B5EF4-FFF2-40B4-BE49-F238E27FC236}">
                <a16:creationId xmlns:a16="http://schemas.microsoft.com/office/drawing/2014/main" id="{73A4E3CC-2B0D-43F7-BD39-0634CE23811E}"/>
              </a:ext>
            </a:extLst>
          </p:cNvPr>
          <p:cNvSpPr>
            <a:spLocks noGrp="1"/>
          </p:cNvSpPr>
          <p:nvPr>
            <p:ph type="body" orient="vert" idx="18" hasCustomPrompt="1"/>
          </p:nvPr>
        </p:nvSpPr>
        <p:spPr>
          <a:xfrm>
            <a:off x="0" y="0"/>
            <a:ext cx="7585700" cy="6858000"/>
          </a:xfrm>
          <a:gradFill>
            <a:gsLst>
              <a:gs pos="0">
                <a:schemeClr val="tx1">
                  <a:alpha val="3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lvl1pPr marL="0" indent="0">
              <a:buFontTx/>
              <a:buNone/>
              <a:defRPr lang="nl-NL" sz="1050" i="1" dirty="0">
                <a:solidFill>
                  <a:schemeClr val="lt1"/>
                </a:solidFill>
              </a:defRPr>
            </a:lvl1pPr>
          </a:lstStyle>
          <a:p>
            <a:pPr marL="0" lvl="0" algn="ctr" defTabSz="914400"/>
            <a:r>
              <a:rPr lang="nl-NL" noProof="0" dirty="0"/>
              <a:t>      </a:t>
            </a:r>
          </a:p>
        </p:txBody>
      </p:sp>
      <p:sp>
        <p:nvSpPr>
          <p:cNvPr id="11" name="Tijdelijke aanduiding voor tekst 146">
            <a:extLst>
              <a:ext uri="{FF2B5EF4-FFF2-40B4-BE49-F238E27FC236}">
                <a16:creationId xmlns:a16="http://schemas.microsoft.com/office/drawing/2014/main" id="{39B4DE28-927C-4A9A-B386-1193B50A67A8}"/>
              </a:ext>
            </a:extLst>
          </p:cNvPr>
          <p:cNvSpPr>
            <a:spLocks noGrp="1"/>
          </p:cNvSpPr>
          <p:nvPr>
            <p:ph type="body" sz="quarter" idx="15" hasCustomPrompt="1"/>
          </p:nvPr>
        </p:nvSpPr>
        <p:spPr>
          <a:xfrm>
            <a:off x="550570" y="652464"/>
            <a:ext cx="62838" cy="182400"/>
          </a:xfrm>
          <a:custGeom>
            <a:avLst/>
            <a:gdLst>
              <a:gd name="connsiteX0" fmla="*/ 17352 w 62838"/>
              <a:gd name="connsiteY0" fmla="*/ 0 h 182400"/>
              <a:gd name="connsiteX1" fmla="*/ 62520 w 62838"/>
              <a:gd name="connsiteY1" fmla="*/ 91200 h 182400"/>
              <a:gd name="connsiteX2" fmla="*/ 21864 w 62838"/>
              <a:gd name="connsiteY2" fmla="*/ 182400 h 182400"/>
              <a:gd name="connsiteX3" fmla="*/ 8308 w 62838"/>
              <a:gd name="connsiteY3" fmla="*/ 145920 h 182400"/>
              <a:gd name="connsiteX4" fmla="*/ 26385 w 62838"/>
              <a:gd name="connsiteY4" fmla="*/ 91200 h 182400"/>
              <a:gd name="connsiteX5" fmla="*/ 3796 w 62838"/>
              <a:gd name="connsiteY5" fmla="*/ 36480 h 182400"/>
              <a:gd name="connsiteX6" fmla="*/ 17352 w 62838"/>
              <a:gd name="connsiteY6" fmla="*/ 0 h 1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38" h="182400">
                <a:moveTo>
                  <a:pt x="17352" y="0"/>
                </a:moveTo>
                <a:cubicBezTo>
                  <a:pt x="17352" y="0"/>
                  <a:pt x="62520" y="69312"/>
                  <a:pt x="62520" y="91200"/>
                </a:cubicBezTo>
                <a:cubicBezTo>
                  <a:pt x="67041" y="113088"/>
                  <a:pt x="21864" y="182400"/>
                  <a:pt x="21864" y="182400"/>
                </a:cubicBezTo>
                <a:cubicBezTo>
                  <a:pt x="21864" y="182400"/>
                  <a:pt x="-5237" y="175104"/>
                  <a:pt x="8308" y="145920"/>
                </a:cubicBezTo>
                <a:cubicBezTo>
                  <a:pt x="17352" y="116736"/>
                  <a:pt x="26385" y="91200"/>
                  <a:pt x="26385" y="91200"/>
                </a:cubicBezTo>
                <a:lnTo>
                  <a:pt x="3796" y="36480"/>
                </a:lnTo>
                <a:cubicBezTo>
                  <a:pt x="-9759" y="3648"/>
                  <a:pt x="17352" y="0"/>
                  <a:pt x="17352" y="0"/>
                </a:cubicBezTo>
                <a:close/>
              </a:path>
            </a:pathLst>
          </a:custGeom>
          <a:solidFill>
            <a:schemeClr val="bg1"/>
          </a:solidFill>
          <a:ln w="12700">
            <a:noFill/>
          </a:ln>
        </p:spPr>
        <p:txBody>
          <a:bodyPr wrap="square">
            <a:noAutofit/>
          </a:bodyPr>
          <a:lstStyle>
            <a:lvl1pPr marL="0" indent="0">
              <a:buFont typeface="Arial" panose="020B0604020202020204" pitchFamily="34" charset="0"/>
              <a:buNone/>
              <a:defRPr/>
            </a:lvl1pPr>
          </a:lstStyle>
          <a:p>
            <a:pPr lvl="0"/>
            <a:r>
              <a:rPr lang="nl-NL" noProof="0" dirty="0"/>
              <a:t> </a:t>
            </a:r>
          </a:p>
        </p:txBody>
      </p:sp>
      <p:sp>
        <p:nvSpPr>
          <p:cNvPr id="12" name="Tijdelijke aanduiding voor tekst 25">
            <a:extLst>
              <a:ext uri="{FF2B5EF4-FFF2-40B4-BE49-F238E27FC236}">
                <a16:creationId xmlns:a16="http://schemas.microsoft.com/office/drawing/2014/main" id="{7FE4C19A-D28B-4125-A086-50989B966B05}"/>
              </a:ext>
            </a:extLst>
          </p:cNvPr>
          <p:cNvSpPr>
            <a:spLocks noGrp="1"/>
          </p:cNvSpPr>
          <p:nvPr>
            <p:ph type="body" sz="quarter" idx="16" hasCustomPrompt="1"/>
          </p:nvPr>
        </p:nvSpPr>
        <p:spPr>
          <a:xfrm flipH="1">
            <a:off x="576831" y="900113"/>
            <a:ext cx="7200" cy="5958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13" name="Tijdelijke aanduiding voor tekst 25">
            <a:extLst>
              <a:ext uri="{FF2B5EF4-FFF2-40B4-BE49-F238E27FC236}">
                <a16:creationId xmlns:a16="http://schemas.microsoft.com/office/drawing/2014/main" id="{CDB020DD-AD9D-4C5D-9E52-5178CF800861}"/>
              </a:ext>
            </a:extLst>
          </p:cNvPr>
          <p:cNvSpPr>
            <a:spLocks noGrp="1"/>
          </p:cNvSpPr>
          <p:nvPr>
            <p:ph type="body" sz="quarter" idx="20" hasCustomPrompt="1"/>
          </p:nvPr>
        </p:nvSpPr>
        <p:spPr>
          <a:xfrm flipH="1">
            <a:off x="572012" y="0"/>
            <a:ext cx="7200" cy="594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noProof="0" dirty="0"/>
              <a:t> </a:t>
            </a:r>
          </a:p>
        </p:txBody>
      </p:sp>
      <p:sp>
        <p:nvSpPr>
          <p:cNvPr id="3" name="Dianummer">
            <a:extLst>
              <a:ext uri="{FF2B5EF4-FFF2-40B4-BE49-F238E27FC236}">
                <a16:creationId xmlns:a16="http://schemas.microsoft.com/office/drawing/2014/main" id="{8403D489-FF50-402C-9D46-DBA4536F0FD9}"/>
              </a:ext>
            </a:extLst>
          </p:cNvPr>
          <p:cNvSpPr>
            <a:spLocks noGrp="1"/>
          </p:cNvSpPr>
          <p:nvPr>
            <p:ph type="sldNum" sz="quarter" idx="23"/>
          </p:nvPr>
        </p:nvSpPr>
        <p:spPr/>
        <p:txBody>
          <a:bodyPr/>
          <a:lstStyle>
            <a:lvl1pPr>
              <a:defRPr>
                <a:solidFill>
                  <a:schemeClr val="bg1"/>
                </a:solidFill>
              </a:defRPr>
            </a:lvl1pPr>
          </a:lstStyle>
          <a:p>
            <a:fld id="{5EC93C5F-DB18-4797-88B9-B8B0D60519FD}" type="slidenum">
              <a:rPr lang="nl-NL" noProof="0" smtClean="0"/>
              <a:pPr/>
              <a:t>‹#›</a:t>
            </a:fld>
            <a:endParaRPr lang="nl-NL" noProof="0" dirty="0"/>
          </a:p>
        </p:txBody>
      </p:sp>
      <p:sp>
        <p:nvSpPr>
          <p:cNvPr id="5" name="Datum" hidden="1">
            <a:extLst>
              <a:ext uri="{FF2B5EF4-FFF2-40B4-BE49-F238E27FC236}">
                <a16:creationId xmlns:a16="http://schemas.microsoft.com/office/drawing/2014/main" id="{A45D3AD9-9191-46CE-AFA8-CFA359686ADF}"/>
              </a:ext>
            </a:extLst>
          </p:cNvPr>
          <p:cNvSpPr>
            <a:spLocks noGrp="1"/>
          </p:cNvSpPr>
          <p:nvPr>
            <p:ph type="dt" sz="half" idx="24"/>
          </p:nvPr>
        </p:nvSpPr>
        <p:spPr>
          <a:xfrm>
            <a:off x="775644" y="6480354"/>
            <a:ext cx="5330192" cy="185411"/>
          </a:xfrm>
          <a:prstGeom prst="rect">
            <a:avLst/>
          </a:prstGeom>
        </p:spPr>
        <p:txBody>
          <a:bodyPr/>
          <a:lstStyle>
            <a:lvl1pPr>
              <a:defRPr>
                <a:solidFill>
                  <a:schemeClr val="bg1"/>
                </a:solidFill>
              </a:defRPr>
            </a:lvl1pPr>
          </a:lstStyle>
          <a:p>
            <a:r>
              <a:rPr lang="nl-NL" dirty="0"/>
              <a:t>woensdag 13 april 2022</a:t>
            </a:r>
          </a:p>
        </p:txBody>
      </p:sp>
      <p:sp>
        <p:nvSpPr>
          <p:cNvPr id="2" name="Voettekst">
            <a:extLst>
              <a:ext uri="{FF2B5EF4-FFF2-40B4-BE49-F238E27FC236}">
                <a16:creationId xmlns:a16="http://schemas.microsoft.com/office/drawing/2014/main" id="{BFEDC453-C5F4-462B-A286-84B404146005}"/>
              </a:ext>
            </a:extLst>
          </p:cNvPr>
          <p:cNvSpPr>
            <a:spLocks noGrp="1"/>
          </p:cNvSpPr>
          <p:nvPr>
            <p:ph type="ftr" sz="quarter" idx="22"/>
          </p:nvPr>
        </p:nvSpPr>
        <p:spPr>
          <a:xfrm>
            <a:off x="777242" y="6480355"/>
            <a:ext cx="5318757" cy="185411"/>
          </a:xfrm>
          <a:prstGeom prst="rect">
            <a:avLst/>
          </a:prstGeom>
        </p:spPr>
        <p:txBody>
          <a:bodyPr/>
          <a:lstStyle>
            <a:lvl1pPr>
              <a:defRPr>
                <a:solidFill>
                  <a:schemeClr val="bg1"/>
                </a:solidFill>
              </a:defRPr>
            </a:lvl1pPr>
          </a:lstStyle>
          <a:p>
            <a:endParaRPr lang="nl-NL" noProof="0" dirty="0"/>
          </a:p>
        </p:txBody>
      </p:sp>
      <p:sp>
        <p:nvSpPr>
          <p:cNvPr id="10" name="Ondertitel">
            <a:extLst>
              <a:ext uri="{FF2B5EF4-FFF2-40B4-BE49-F238E27FC236}">
                <a16:creationId xmlns:a16="http://schemas.microsoft.com/office/drawing/2014/main" id="{EB946E15-2342-4A5B-885F-9F8E7DA1B845}"/>
              </a:ext>
            </a:extLst>
          </p:cNvPr>
          <p:cNvSpPr>
            <a:spLocks noGrp="1"/>
          </p:cNvSpPr>
          <p:nvPr>
            <p:ph type="subTitle" idx="10" hasCustomPrompt="1"/>
          </p:nvPr>
        </p:nvSpPr>
        <p:spPr>
          <a:xfrm>
            <a:off x="777244" y="1300566"/>
            <a:ext cx="10827096" cy="349200"/>
          </a:xfrm>
        </p:spPr>
        <p:txBody>
          <a:bodyPr/>
          <a:lstStyle>
            <a:lvl1pPr marL="0" indent="0" algn="l">
              <a:buNone/>
              <a:defRPr sz="3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4" name="Titel">
            <a:extLst>
              <a:ext uri="{FF2B5EF4-FFF2-40B4-BE49-F238E27FC236}">
                <a16:creationId xmlns:a16="http://schemas.microsoft.com/office/drawing/2014/main" id="{C5421215-5092-45CD-A09F-430CF85C27E5}"/>
              </a:ext>
            </a:extLst>
          </p:cNvPr>
          <p:cNvSpPr>
            <a:spLocks noGrp="1"/>
          </p:cNvSpPr>
          <p:nvPr>
            <p:ph type="title" hasCustomPrompt="1"/>
          </p:nvPr>
        </p:nvSpPr>
        <p:spPr>
          <a:xfrm>
            <a:off x="777244" y="619124"/>
            <a:ext cx="10828685" cy="676793"/>
          </a:xfrm>
        </p:spPr>
        <p:txBody>
          <a:bodyPr bIns="792000"/>
          <a:lstStyle>
            <a:lvl1pPr>
              <a:defRPr>
                <a:solidFill>
                  <a:schemeClr val="bg1"/>
                </a:solidFill>
              </a:defRPr>
            </a:lvl1pPr>
          </a:lstStyle>
          <a:p>
            <a:r>
              <a:rPr lang="nl-NL" noProof="0" dirty="0"/>
              <a:t>First </a:t>
            </a:r>
            <a:r>
              <a:rPr lang="nl-NL" noProof="0" dirty="0" err="1"/>
              <a:t>bold</a:t>
            </a:r>
            <a:r>
              <a:rPr lang="nl-NL" noProof="0" dirty="0"/>
              <a:t> </a:t>
            </a:r>
            <a:r>
              <a:rPr lang="nl-NL" noProof="0" dirty="0" err="1"/>
              <a:t>title</a:t>
            </a:r>
            <a:br>
              <a:rPr lang="nl-NL" noProof="0" dirty="0"/>
            </a:br>
            <a:r>
              <a:rPr lang="nl-NL" noProof="0" dirty="0"/>
              <a:t>max 2 </a:t>
            </a:r>
            <a:r>
              <a:rPr lang="nl-NL" noProof="0" dirty="0" err="1"/>
              <a:t>lines</a:t>
            </a:r>
            <a:endParaRPr lang="nl-NL" noProof="0" dirty="0"/>
          </a:p>
        </p:txBody>
      </p:sp>
      <p:pic>
        <p:nvPicPr>
          <p:cNvPr id="81" name="Picture 80">
            <a:extLst>
              <a:ext uri="{FF2B5EF4-FFF2-40B4-BE49-F238E27FC236}">
                <a16:creationId xmlns:a16="http://schemas.microsoft.com/office/drawing/2014/main" id="{B52887C4-9D4D-42C5-AFEA-16B6CFC4820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573487" y="6480007"/>
            <a:ext cx="1048853" cy="185758"/>
          </a:xfrm>
          <a:prstGeom prst="rect">
            <a:avLst/>
          </a:prstGeom>
        </p:spPr>
      </p:pic>
      <p:sp>
        <p:nvSpPr>
          <p:cNvPr id="16" name="TextBox 15">
            <a:extLst>
              <a:ext uri="{FF2B5EF4-FFF2-40B4-BE49-F238E27FC236}">
                <a16:creationId xmlns:a16="http://schemas.microsoft.com/office/drawing/2014/main" id="{26BF0B13-2A00-494C-B38E-1D685E592441}"/>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38889894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tmplLst>
          <p:tmpl>
            <p:tnLst>
              <p:par>
                <p:cTn presetID="10" presetClass="entr" presetSubtype="0" fill="hold" nodeType="withEffect">
                  <p:stCondLst>
                    <p:cond delay="250"/>
                  </p:stCondLst>
                  <p:childTnLst>
                    <p:set>
                      <p:cBhvr>
                        <p:cTn dur="1" fill="hold">
                          <p:stCondLst>
                            <p:cond delay="0"/>
                          </p:stCondLst>
                        </p:cTn>
                        <p:tgtEl>
                          <p:spTgt spid="10"/>
                        </p:tgtEl>
                        <p:attrNameLst>
                          <p:attrName>style.visibility</p:attrName>
                        </p:attrNameLst>
                      </p:cBhvr>
                      <p:to>
                        <p:strVal val="visible"/>
                      </p:to>
                    </p:set>
                    <p:animEffect transition="in" filter="fade">
                      <p:cBhvr>
                        <p:cTn dur="750"/>
                        <p:tgtEl>
                          <p:spTgt spid="10"/>
                        </p:tgtEl>
                      </p:cBhvr>
                    </p:animEffect>
                  </p:childTnLst>
                </p:cTn>
              </p:par>
            </p:tnLst>
          </p:tmpl>
        </p:tmplLst>
      </p:bldP>
    </p:bldLst>
  </p:timing>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CHART">
    <p:spTree>
      <p:nvGrpSpPr>
        <p:cNvPr id="1" name=""/>
        <p:cNvGrpSpPr/>
        <p:nvPr/>
      </p:nvGrpSpPr>
      <p:grpSpPr>
        <a:xfrm>
          <a:off x="0" y="0"/>
          <a:ext cx="0" cy="0"/>
          <a:chOff x="0" y="0"/>
          <a:chExt cx="0" cy="0"/>
        </a:xfrm>
      </p:grpSpPr>
      <p:sp>
        <p:nvSpPr>
          <p:cNvPr id="147" name="INFO">
            <a:extLst>
              <a:ext uri="{FF2B5EF4-FFF2-40B4-BE49-F238E27FC236}">
                <a16:creationId xmlns:a16="http://schemas.microsoft.com/office/drawing/2014/main" id="{10750E06-3C52-478F-85A3-EF296A1C628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TEXT + CHART</a:t>
            </a:r>
          </a:p>
        </p:txBody>
      </p:sp>
      <p:grpSp>
        <p:nvGrpSpPr>
          <p:cNvPr id="9" name="HAAK LIJN">
            <a:extLst>
              <a:ext uri="{FF2B5EF4-FFF2-40B4-BE49-F238E27FC236}">
                <a16:creationId xmlns:a16="http://schemas.microsoft.com/office/drawing/2014/main" id="{BDC1235F-D860-4BB6-9D5F-15C34AEC5A70}"/>
              </a:ext>
            </a:extLst>
          </p:cNvPr>
          <p:cNvGrpSpPr/>
          <p:nvPr userDrawn="1"/>
        </p:nvGrpSpPr>
        <p:grpSpPr>
          <a:xfrm>
            <a:off x="540812" y="0"/>
            <a:ext cx="76800" cy="6858000"/>
            <a:chOff x="578912" y="0"/>
            <a:chExt cx="76800" cy="6858000"/>
          </a:xfrm>
        </p:grpSpPr>
        <p:cxnSp>
          <p:nvCxnSpPr>
            <p:cNvPr id="10" name="LIJN">
              <a:extLst>
                <a:ext uri="{FF2B5EF4-FFF2-40B4-BE49-F238E27FC236}">
                  <a16:creationId xmlns:a16="http://schemas.microsoft.com/office/drawing/2014/main" id="{D0A06061-6012-4A17-9429-FE7162192287}"/>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11D5A049-BF20-43CC-9506-3BA5E1DE6D5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2" name="LIJN">
              <a:extLst>
                <a:ext uri="{FF2B5EF4-FFF2-40B4-BE49-F238E27FC236}">
                  <a16:creationId xmlns:a16="http://schemas.microsoft.com/office/drawing/2014/main" id="{1F394649-9117-4BD6-A7EC-6BD0BD302EAA}"/>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 name="Tijdelijke aanduiding voor grafiek 12">
            <a:extLst>
              <a:ext uri="{FF2B5EF4-FFF2-40B4-BE49-F238E27FC236}">
                <a16:creationId xmlns:a16="http://schemas.microsoft.com/office/drawing/2014/main" id="{1204C21B-610C-4232-9114-8B652A378043}"/>
              </a:ext>
            </a:extLst>
          </p:cNvPr>
          <p:cNvSpPr>
            <a:spLocks noGrp="1"/>
          </p:cNvSpPr>
          <p:nvPr>
            <p:ph type="chart" sz="quarter" idx="15" hasCustomPrompt="1"/>
          </p:nvPr>
        </p:nvSpPr>
        <p:spPr>
          <a:xfrm>
            <a:off x="6349441" y="1856127"/>
            <a:ext cx="5254899" cy="4438800"/>
          </a:xfrm>
          <a:prstGeom prst="rect">
            <a:avLst/>
          </a:prstGeom>
          <a:noFill/>
          <a:ln>
            <a:noFill/>
          </a:ln>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 </a:t>
            </a:r>
            <a:br>
              <a:rPr lang="nl-NL" noProof="0" dirty="0"/>
            </a:br>
            <a:r>
              <a:rPr lang="nl-NL" noProof="0" dirty="0" err="1"/>
              <a:t>to</a:t>
            </a:r>
            <a:r>
              <a:rPr lang="nl-NL" noProof="0" dirty="0"/>
              <a:t> </a:t>
            </a:r>
            <a:r>
              <a:rPr lang="nl-NL" noProof="0" dirty="0" err="1"/>
              <a:t>insert</a:t>
            </a:r>
            <a:r>
              <a:rPr lang="nl-NL" noProof="0" dirty="0"/>
              <a:t> a </a:t>
            </a:r>
            <a:r>
              <a:rPr lang="nl-NL" noProof="0" dirty="0" err="1"/>
              <a:t>chart</a:t>
            </a:r>
            <a:r>
              <a:rPr lang="nl-NL" noProof="0" dirty="0"/>
              <a:t>.</a:t>
            </a:r>
          </a:p>
        </p:txBody>
      </p:sp>
      <p:sp>
        <p:nvSpPr>
          <p:cNvPr id="13" name="Tijdelijke aanduiding voor verticale tekst 2">
            <a:extLst>
              <a:ext uri="{FF2B5EF4-FFF2-40B4-BE49-F238E27FC236}">
                <a16:creationId xmlns:a16="http://schemas.microsoft.com/office/drawing/2014/main" id="{0982AE5E-692F-4CEB-971A-47A6024D73E9}"/>
              </a:ext>
            </a:extLst>
          </p:cNvPr>
          <p:cNvSpPr>
            <a:spLocks noGrp="1"/>
          </p:cNvSpPr>
          <p:nvPr>
            <p:ph type="body" orient="vert" idx="1" hasCustomPrompt="1"/>
          </p:nvPr>
        </p:nvSpPr>
        <p:spPr>
          <a:xfrm>
            <a:off x="777234" y="1856128"/>
            <a:ext cx="5269596" cy="443816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Sub-sub-</a:t>
            </a:r>
            <a:r>
              <a:rPr lang="nl-NL" noProof="0" dirty="0" err="1"/>
              <a:t>bullet</a:t>
            </a:r>
            <a:endParaRPr lang="nl-NL" noProof="0" dirty="0"/>
          </a:p>
          <a:p>
            <a:pPr lvl="8"/>
            <a:r>
              <a:rPr lang="nl-NL" noProof="0" dirty="0"/>
              <a:t>Sub-sub-sub-</a:t>
            </a:r>
            <a:r>
              <a:rPr lang="nl-NL" noProof="0" dirty="0" err="1"/>
              <a:t>bullet</a:t>
            </a:r>
            <a:endParaRPr lang="nl-NL" noProof="0" dirty="0"/>
          </a:p>
        </p:txBody>
      </p:sp>
      <p:sp>
        <p:nvSpPr>
          <p:cNvPr id="3" name="Dianummer">
            <a:extLst>
              <a:ext uri="{FF2B5EF4-FFF2-40B4-BE49-F238E27FC236}">
                <a16:creationId xmlns:a16="http://schemas.microsoft.com/office/drawing/2014/main" id="{E36650D5-D35B-4A05-8738-5E41FB834A99}"/>
              </a:ext>
            </a:extLst>
          </p:cNvPr>
          <p:cNvSpPr>
            <a:spLocks noGrp="1"/>
          </p:cNvSpPr>
          <p:nvPr>
            <p:ph type="sldNum" sz="quarter" idx="18"/>
          </p:nvPr>
        </p:nvSpPr>
        <p:spPr/>
        <p:txBody>
          <a:bodyPr/>
          <a:lstStyle/>
          <a:p>
            <a:fld id="{5EC93C5F-DB18-4797-88B9-B8B0D60519FD}" type="slidenum">
              <a:rPr lang="nl-NL" noProof="0" smtClean="0"/>
              <a:pPr/>
              <a:t>‹#›</a:t>
            </a:fld>
            <a:endParaRPr lang="nl-NL" noProof="0" dirty="0"/>
          </a:p>
        </p:txBody>
      </p:sp>
      <p:sp>
        <p:nvSpPr>
          <p:cNvPr id="5" name="Datum" hidden="1">
            <a:extLst>
              <a:ext uri="{FF2B5EF4-FFF2-40B4-BE49-F238E27FC236}">
                <a16:creationId xmlns:a16="http://schemas.microsoft.com/office/drawing/2014/main" id="{00022D51-D3A7-4140-8288-73E878CE5AE2}"/>
              </a:ext>
            </a:extLst>
          </p:cNvPr>
          <p:cNvSpPr>
            <a:spLocks noGrp="1"/>
          </p:cNvSpPr>
          <p:nvPr>
            <p:ph type="dt" sz="half" idx="19"/>
          </p:nvPr>
        </p:nvSpPr>
        <p:spPr>
          <a:xfrm>
            <a:off x="775644" y="6480354"/>
            <a:ext cx="5330192" cy="185411"/>
          </a:xfrm>
          <a:prstGeom prst="rect">
            <a:avLst/>
          </a:prstGeom>
        </p:spPr>
        <p:txBody>
          <a:bodyPr/>
          <a:lstStyle/>
          <a:p>
            <a:r>
              <a:rPr lang="nl-NL" dirty="0"/>
              <a:t>woensdag 13 april 2022</a:t>
            </a:r>
          </a:p>
        </p:txBody>
      </p:sp>
      <p:sp>
        <p:nvSpPr>
          <p:cNvPr id="2" name="Voettekst">
            <a:extLst>
              <a:ext uri="{FF2B5EF4-FFF2-40B4-BE49-F238E27FC236}">
                <a16:creationId xmlns:a16="http://schemas.microsoft.com/office/drawing/2014/main" id="{0C677E30-10AA-4FF6-A582-79C8DAF81944}"/>
              </a:ext>
            </a:extLst>
          </p:cNvPr>
          <p:cNvSpPr>
            <a:spLocks noGrp="1"/>
          </p:cNvSpPr>
          <p:nvPr>
            <p:ph type="ftr" sz="quarter" idx="17"/>
          </p:nvPr>
        </p:nvSpPr>
        <p:spPr>
          <a:xfrm>
            <a:off x="777242" y="6480355"/>
            <a:ext cx="5318757" cy="185411"/>
          </a:xfrm>
          <a:prstGeom prst="rect">
            <a:avLst/>
          </a:prstGeom>
        </p:spPr>
        <p:txBody>
          <a:bodyPr/>
          <a:lstStyle/>
          <a:p>
            <a:endParaRPr lang="nl-NL" noProof="0" dirty="0"/>
          </a:p>
        </p:txBody>
      </p:sp>
      <p:sp>
        <p:nvSpPr>
          <p:cNvPr id="8" name="Ondertitel">
            <a:extLst>
              <a:ext uri="{FF2B5EF4-FFF2-40B4-BE49-F238E27FC236}">
                <a16:creationId xmlns:a16="http://schemas.microsoft.com/office/drawing/2014/main" id="{35A7389F-68D4-4B8C-B313-BD67376B30FB}"/>
              </a:ext>
            </a:extLst>
          </p:cNvPr>
          <p:cNvSpPr>
            <a:spLocks noGrp="1"/>
          </p:cNvSpPr>
          <p:nvPr>
            <p:ph type="subTitle" idx="10"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4" name="Titel">
            <a:extLst>
              <a:ext uri="{FF2B5EF4-FFF2-40B4-BE49-F238E27FC236}">
                <a16:creationId xmlns:a16="http://schemas.microsoft.com/office/drawing/2014/main" id="{F73EDDC4-60D3-492A-BA8E-95D2C63DC8A5}"/>
              </a:ext>
            </a:extLst>
          </p:cNvPr>
          <p:cNvSpPr>
            <a:spLocks noGrp="1"/>
          </p:cNvSpPr>
          <p:nvPr>
            <p:ph type="title" hasCustomPrompt="1"/>
          </p:nvPr>
        </p:nvSpPr>
        <p:spPr/>
        <p:txBody>
          <a:body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146" name="Picture 145">
            <a:extLst>
              <a:ext uri="{FF2B5EF4-FFF2-40B4-BE49-F238E27FC236}">
                <a16:creationId xmlns:a16="http://schemas.microsoft.com/office/drawing/2014/main" id="{D7F40EF4-82FC-4755-91A4-87F199F90752}"/>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15" name="TextBox 14">
            <a:extLst>
              <a:ext uri="{FF2B5EF4-FFF2-40B4-BE49-F238E27FC236}">
                <a16:creationId xmlns:a16="http://schemas.microsoft.com/office/drawing/2014/main" id="{D65AD54E-A6DB-4987-81BA-A55979F9FB67}"/>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1359118164"/>
      </p:ext>
    </p:extLst>
  </p:cSld>
  <p:clrMapOvr>
    <a:masterClrMapping/>
  </p:clrMapOvr>
  <p:transition spd="slow">
    <p:push dir="u"/>
  </p:transition>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70" name="INFO">
            <a:extLst>
              <a:ext uri="{FF2B5EF4-FFF2-40B4-BE49-F238E27FC236}">
                <a16:creationId xmlns:a16="http://schemas.microsoft.com/office/drawing/2014/main" id="{BB8F6390-EE72-42C8-A3A9-011C3620D453}"/>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CHART</a:t>
            </a:r>
          </a:p>
        </p:txBody>
      </p:sp>
      <p:grpSp>
        <p:nvGrpSpPr>
          <p:cNvPr id="8" name="HAAK LIJN">
            <a:extLst>
              <a:ext uri="{FF2B5EF4-FFF2-40B4-BE49-F238E27FC236}">
                <a16:creationId xmlns:a16="http://schemas.microsoft.com/office/drawing/2014/main" id="{EFDFAB03-91D8-4483-AC67-06A8D2882A2E}"/>
              </a:ext>
            </a:extLst>
          </p:cNvPr>
          <p:cNvGrpSpPr/>
          <p:nvPr userDrawn="1"/>
        </p:nvGrpSpPr>
        <p:grpSpPr>
          <a:xfrm>
            <a:off x="540812" y="0"/>
            <a:ext cx="76800" cy="6858000"/>
            <a:chOff x="578912" y="0"/>
            <a:chExt cx="76800" cy="6858000"/>
          </a:xfrm>
        </p:grpSpPr>
        <p:cxnSp>
          <p:nvCxnSpPr>
            <p:cNvPr id="9" name="LIJN">
              <a:extLst>
                <a:ext uri="{FF2B5EF4-FFF2-40B4-BE49-F238E27FC236}">
                  <a16:creationId xmlns:a16="http://schemas.microsoft.com/office/drawing/2014/main" id="{5D9AE919-B95B-4778-93CC-61EBCE8E12C3}"/>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7505D114-5C0C-4A51-ACFD-1B5D09C8324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1" name="LIJN">
              <a:extLst>
                <a:ext uri="{FF2B5EF4-FFF2-40B4-BE49-F238E27FC236}">
                  <a16:creationId xmlns:a16="http://schemas.microsoft.com/office/drawing/2014/main" id="{69132C65-7BAB-4BD7-A61E-6178C736BF16}"/>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2" name="Tijdelijke aanduiding voor grafiek 12">
            <a:extLst>
              <a:ext uri="{FF2B5EF4-FFF2-40B4-BE49-F238E27FC236}">
                <a16:creationId xmlns:a16="http://schemas.microsoft.com/office/drawing/2014/main" id="{C7367DA8-F33F-498A-91F9-2C11185EE4DF}"/>
              </a:ext>
            </a:extLst>
          </p:cNvPr>
          <p:cNvSpPr>
            <a:spLocks noGrp="1"/>
          </p:cNvSpPr>
          <p:nvPr>
            <p:ph type="chart" sz="quarter" idx="15" hasCustomPrompt="1"/>
          </p:nvPr>
        </p:nvSpPr>
        <p:spPr>
          <a:xfrm>
            <a:off x="777244" y="1856127"/>
            <a:ext cx="10828800" cy="4438800"/>
          </a:xfrm>
          <a:prstGeom prst="rect">
            <a:avLst/>
          </a:prstGeom>
          <a:noFill/>
          <a:ln>
            <a:noFill/>
          </a:ln>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 </a:t>
            </a:r>
            <a:br>
              <a:rPr lang="nl-NL" noProof="0" dirty="0"/>
            </a:br>
            <a:r>
              <a:rPr lang="nl-NL" noProof="0" dirty="0" err="1"/>
              <a:t>to</a:t>
            </a:r>
            <a:r>
              <a:rPr lang="nl-NL" noProof="0" dirty="0"/>
              <a:t> </a:t>
            </a:r>
            <a:r>
              <a:rPr lang="nl-NL" noProof="0" dirty="0" err="1"/>
              <a:t>insert</a:t>
            </a:r>
            <a:r>
              <a:rPr lang="nl-NL" noProof="0" dirty="0"/>
              <a:t> a </a:t>
            </a:r>
            <a:r>
              <a:rPr lang="nl-NL" noProof="0" dirty="0" err="1"/>
              <a:t>chart</a:t>
            </a:r>
            <a:r>
              <a:rPr lang="nl-NL" noProof="0" dirty="0"/>
              <a:t>.</a:t>
            </a:r>
          </a:p>
        </p:txBody>
      </p:sp>
      <p:sp>
        <p:nvSpPr>
          <p:cNvPr id="7" name="Ondertitel">
            <a:extLst>
              <a:ext uri="{FF2B5EF4-FFF2-40B4-BE49-F238E27FC236}">
                <a16:creationId xmlns:a16="http://schemas.microsoft.com/office/drawing/2014/main" id="{5E99D4F0-F15F-4BC3-A3B2-3C81C0662ABD}"/>
              </a:ext>
            </a:extLst>
          </p:cNvPr>
          <p:cNvSpPr>
            <a:spLocks noGrp="1"/>
          </p:cNvSpPr>
          <p:nvPr>
            <p:ph type="subTitle" idx="10"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4" name="Titel">
            <a:extLst>
              <a:ext uri="{FF2B5EF4-FFF2-40B4-BE49-F238E27FC236}">
                <a16:creationId xmlns:a16="http://schemas.microsoft.com/office/drawing/2014/main" id="{2578D845-B8AD-412B-9C8F-C5259157CF8A}"/>
              </a:ext>
            </a:extLst>
          </p:cNvPr>
          <p:cNvSpPr>
            <a:spLocks noGrp="1"/>
          </p:cNvSpPr>
          <p:nvPr>
            <p:ph type="title" hasCustomPrompt="1"/>
          </p:nvPr>
        </p:nvSpPr>
        <p:spPr/>
        <p:txBody>
          <a:bodyPr/>
          <a:lstStyle>
            <a:lvl1pPr>
              <a:defRPr b="1"/>
            </a:lvl1p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76" name="Picture 75">
            <a:extLst>
              <a:ext uri="{FF2B5EF4-FFF2-40B4-BE49-F238E27FC236}">
                <a16:creationId xmlns:a16="http://schemas.microsoft.com/office/drawing/2014/main" id="{80AAECC0-C6F2-4771-8C34-104B20D259F1}"/>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13" name="TextBox 12">
            <a:extLst>
              <a:ext uri="{FF2B5EF4-FFF2-40B4-BE49-F238E27FC236}">
                <a16:creationId xmlns:a16="http://schemas.microsoft.com/office/drawing/2014/main" id="{3CD2F35C-AA15-40C8-A635-85013CB6A15E}"/>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1282502976"/>
      </p:ext>
    </p:extLst>
  </p:cSld>
  <p:clrMapOvr>
    <a:masterClrMapping/>
  </p:clrMapOvr>
  <p:transition spd="slow">
    <p:push dir="u"/>
  </p:transition>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TABLE">
    <p:spTree>
      <p:nvGrpSpPr>
        <p:cNvPr id="1" name=""/>
        <p:cNvGrpSpPr/>
        <p:nvPr/>
      </p:nvGrpSpPr>
      <p:grpSpPr>
        <a:xfrm>
          <a:off x="0" y="0"/>
          <a:ext cx="0" cy="0"/>
          <a:chOff x="0" y="0"/>
          <a:chExt cx="0" cy="0"/>
        </a:xfrm>
      </p:grpSpPr>
      <p:grpSp>
        <p:nvGrpSpPr>
          <p:cNvPr id="9" name="HAAK LIJN">
            <a:extLst>
              <a:ext uri="{FF2B5EF4-FFF2-40B4-BE49-F238E27FC236}">
                <a16:creationId xmlns:a16="http://schemas.microsoft.com/office/drawing/2014/main" id="{53ED4E92-D658-4BA6-8D6E-6BDE90757E8A}"/>
              </a:ext>
            </a:extLst>
          </p:cNvPr>
          <p:cNvGrpSpPr/>
          <p:nvPr userDrawn="1"/>
        </p:nvGrpSpPr>
        <p:grpSpPr>
          <a:xfrm>
            <a:off x="540812" y="0"/>
            <a:ext cx="76800" cy="6858000"/>
            <a:chOff x="578912" y="0"/>
            <a:chExt cx="76800" cy="6858000"/>
          </a:xfrm>
        </p:grpSpPr>
        <p:cxnSp>
          <p:nvCxnSpPr>
            <p:cNvPr id="10" name="LIJN">
              <a:extLst>
                <a:ext uri="{FF2B5EF4-FFF2-40B4-BE49-F238E27FC236}">
                  <a16:creationId xmlns:a16="http://schemas.microsoft.com/office/drawing/2014/main" id="{916B0514-A828-44BE-B830-CD674D99B3B2}"/>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205291B5-D25C-4B98-AD6B-95A8B257BC4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2" name="LIJN">
              <a:extLst>
                <a:ext uri="{FF2B5EF4-FFF2-40B4-BE49-F238E27FC236}">
                  <a16:creationId xmlns:a16="http://schemas.microsoft.com/office/drawing/2014/main" id="{35AEDC4D-3EB9-44B1-BF63-4AE629FD8856}"/>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13" name="INFO">
            <a:extLst>
              <a:ext uri="{FF2B5EF4-FFF2-40B4-BE49-F238E27FC236}">
                <a16:creationId xmlns:a16="http://schemas.microsoft.com/office/drawing/2014/main" id="{AA104BE2-205C-4EDC-8A19-1948BA48A7A8}"/>
              </a:ext>
            </a:extLst>
          </p:cNvPr>
          <p:cNvSpPr txBox="1"/>
          <p:nvPr userDrawn="1"/>
        </p:nvSpPr>
        <p:spPr>
          <a:xfrm>
            <a:off x="0" y="-263334"/>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TEXT + TABLE</a:t>
            </a:r>
          </a:p>
        </p:txBody>
      </p:sp>
      <p:sp>
        <p:nvSpPr>
          <p:cNvPr id="7" name="Tijdelijke aanduiding voor tabel 8">
            <a:extLst>
              <a:ext uri="{FF2B5EF4-FFF2-40B4-BE49-F238E27FC236}">
                <a16:creationId xmlns:a16="http://schemas.microsoft.com/office/drawing/2014/main" id="{604FA606-9E53-4615-9E44-0305B6835DCC}"/>
              </a:ext>
            </a:extLst>
          </p:cNvPr>
          <p:cNvSpPr>
            <a:spLocks noGrp="1"/>
          </p:cNvSpPr>
          <p:nvPr>
            <p:ph type="tbl" sz="quarter" idx="16" hasCustomPrompt="1"/>
          </p:nvPr>
        </p:nvSpPr>
        <p:spPr>
          <a:xfrm>
            <a:off x="6348340" y="1856128"/>
            <a:ext cx="5256000" cy="4438800"/>
          </a:xfrm>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dirty="0"/>
              <a:t>Click on </a:t>
            </a:r>
            <a:r>
              <a:rPr lang="nl-NL" dirty="0" err="1"/>
              <a:t>the</a:t>
            </a:r>
            <a:r>
              <a:rPr lang="nl-NL" dirty="0"/>
              <a:t> icon below </a:t>
            </a:r>
            <a:br>
              <a:rPr lang="nl-NL" dirty="0"/>
            </a:br>
            <a:r>
              <a:rPr lang="nl-NL" dirty="0" err="1"/>
              <a:t>to</a:t>
            </a:r>
            <a:r>
              <a:rPr lang="nl-NL" dirty="0"/>
              <a:t> </a:t>
            </a:r>
            <a:r>
              <a:rPr lang="nl-NL" dirty="0" err="1"/>
              <a:t>insert</a:t>
            </a:r>
            <a:r>
              <a:rPr lang="nl-NL" dirty="0"/>
              <a:t> a </a:t>
            </a:r>
            <a:r>
              <a:rPr lang="nl-NL" dirty="0" err="1"/>
              <a:t>table</a:t>
            </a:r>
            <a:r>
              <a:rPr lang="nl-NL" dirty="0"/>
              <a:t>.</a:t>
            </a:r>
          </a:p>
        </p:txBody>
      </p:sp>
      <p:sp>
        <p:nvSpPr>
          <p:cNvPr id="17" name="Tekst">
            <a:extLst>
              <a:ext uri="{FF2B5EF4-FFF2-40B4-BE49-F238E27FC236}">
                <a16:creationId xmlns:a16="http://schemas.microsoft.com/office/drawing/2014/main" id="{A9EF90CB-82B3-404C-BFD1-1B8F6979C4A8}"/>
              </a:ext>
            </a:extLst>
          </p:cNvPr>
          <p:cNvSpPr>
            <a:spLocks noGrp="1"/>
          </p:cNvSpPr>
          <p:nvPr>
            <p:ph type="body" orient="vert" idx="1" hasCustomPrompt="1"/>
          </p:nvPr>
        </p:nvSpPr>
        <p:spPr>
          <a:xfrm>
            <a:off x="777234" y="1856128"/>
            <a:ext cx="5269596" cy="443816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Bullet</a:t>
            </a:r>
            <a:endParaRPr lang="nl-NL" dirty="0"/>
          </a:p>
          <a:p>
            <a:pPr lvl="1"/>
            <a:r>
              <a:rPr lang="nl-NL" dirty="0"/>
              <a:t>Sub-</a:t>
            </a:r>
            <a:r>
              <a:rPr lang="nl-NL" dirty="0" err="1"/>
              <a:t>bullet</a:t>
            </a:r>
            <a:endParaRPr lang="nl-NL" dirty="0"/>
          </a:p>
          <a:p>
            <a:pPr lvl="2"/>
            <a:r>
              <a:rPr lang="nl-NL" dirty="0"/>
              <a:t>Default </a:t>
            </a:r>
            <a:r>
              <a:rPr lang="nl-NL" dirty="0" err="1"/>
              <a:t>text</a:t>
            </a:r>
            <a:endParaRPr lang="nl-NL" dirty="0"/>
          </a:p>
          <a:p>
            <a:pPr lvl="3"/>
            <a:r>
              <a:rPr lang="nl-NL" dirty="0"/>
              <a:t>header</a:t>
            </a:r>
          </a:p>
          <a:p>
            <a:pPr lvl="4"/>
            <a:r>
              <a:rPr lang="nl-NL" dirty="0" err="1"/>
              <a:t>Numerical</a:t>
            </a:r>
            <a:r>
              <a:rPr lang="nl-NL" dirty="0"/>
              <a:t> </a:t>
            </a:r>
            <a:r>
              <a:rPr lang="nl-NL" dirty="0" err="1"/>
              <a:t>bullet</a:t>
            </a:r>
            <a:endParaRPr lang="nl-NL" dirty="0"/>
          </a:p>
          <a:p>
            <a:pPr lvl="5"/>
            <a:r>
              <a:rPr lang="nl-NL" dirty="0" err="1"/>
              <a:t>Bullet</a:t>
            </a:r>
            <a:endParaRPr lang="nl-NL" dirty="0"/>
          </a:p>
          <a:p>
            <a:pPr lvl="6"/>
            <a:r>
              <a:rPr lang="nl-NL" dirty="0"/>
              <a:t>Sub-</a:t>
            </a:r>
            <a:r>
              <a:rPr lang="nl-NL" dirty="0" err="1"/>
              <a:t>bullet</a:t>
            </a:r>
            <a:endParaRPr lang="nl-NL" dirty="0"/>
          </a:p>
          <a:p>
            <a:pPr lvl="7"/>
            <a:r>
              <a:rPr lang="nl-NL" dirty="0"/>
              <a:t>Sub-sub-</a:t>
            </a:r>
            <a:r>
              <a:rPr lang="nl-NL" dirty="0" err="1"/>
              <a:t>bullet</a:t>
            </a:r>
            <a:endParaRPr lang="nl-NL" dirty="0"/>
          </a:p>
          <a:p>
            <a:pPr lvl="8"/>
            <a:r>
              <a:rPr lang="nl-NL" dirty="0"/>
              <a:t>Sub-sub-sub-</a:t>
            </a:r>
            <a:r>
              <a:rPr lang="nl-NL" dirty="0" err="1"/>
              <a:t>bullet</a:t>
            </a:r>
            <a:endParaRPr lang="nl-NL" dirty="0"/>
          </a:p>
        </p:txBody>
      </p:sp>
      <p:sp>
        <p:nvSpPr>
          <p:cNvPr id="3" name="Dianummer 2">
            <a:extLst>
              <a:ext uri="{FF2B5EF4-FFF2-40B4-BE49-F238E27FC236}">
                <a16:creationId xmlns:a16="http://schemas.microsoft.com/office/drawing/2014/main" id="{72D7BBC4-D7F7-48B7-AB38-64AB87EAAD58}"/>
              </a:ext>
            </a:extLst>
          </p:cNvPr>
          <p:cNvSpPr>
            <a:spLocks noGrp="1"/>
          </p:cNvSpPr>
          <p:nvPr>
            <p:ph type="sldNum" sz="quarter" idx="18"/>
          </p:nvPr>
        </p:nvSpPr>
        <p:spPr/>
        <p:txBody>
          <a:bodyPr/>
          <a:lstStyle/>
          <a:p>
            <a:fld id="{5EC93C5F-DB18-4797-88B9-B8B0D60519FD}" type="slidenum">
              <a:rPr lang="nl-NL" smtClean="0"/>
              <a:pPr/>
              <a:t>‹#›</a:t>
            </a:fld>
            <a:endParaRPr lang="nl-NL" dirty="0"/>
          </a:p>
        </p:txBody>
      </p:sp>
      <p:sp>
        <p:nvSpPr>
          <p:cNvPr id="4" name="Datum" hidden="1">
            <a:extLst>
              <a:ext uri="{FF2B5EF4-FFF2-40B4-BE49-F238E27FC236}">
                <a16:creationId xmlns:a16="http://schemas.microsoft.com/office/drawing/2014/main" id="{CF83ABEA-06EE-49D7-9700-D62449E76C9D}"/>
              </a:ext>
            </a:extLst>
          </p:cNvPr>
          <p:cNvSpPr>
            <a:spLocks noGrp="1"/>
          </p:cNvSpPr>
          <p:nvPr>
            <p:ph type="dt" sz="half" idx="19"/>
          </p:nvPr>
        </p:nvSpPr>
        <p:spPr>
          <a:xfrm>
            <a:off x="775644" y="6480354"/>
            <a:ext cx="5330192" cy="185411"/>
          </a:xfrm>
          <a:prstGeom prst="rect">
            <a:avLst/>
          </a:prstGeom>
        </p:spPr>
        <p:txBody>
          <a:bodyPr/>
          <a:lstStyle/>
          <a:p>
            <a:r>
              <a:rPr lang="nl-NL" dirty="0"/>
              <a:t>woensdag 13 april 2022</a:t>
            </a:r>
          </a:p>
        </p:txBody>
      </p:sp>
      <p:sp>
        <p:nvSpPr>
          <p:cNvPr id="2" name="Voettekst 1">
            <a:extLst>
              <a:ext uri="{FF2B5EF4-FFF2-40B4-BE49-F238E27FC236}">
                <a16:creationId xmlns:a16="http://schemas.microsoft.com/office/drawing/2014/main" id="{B68E9A4E-CFB7-498C-9418-0E674E5CB79F}"/>
              </a:ext>
            </a:extLst>
          </p:cNvPr>
          <p:cNvSpPr>
            <a:spLocks noGrp="1"/>
          </p:cNvSpPr>
          <p:nvPr>
            <p:ph type="ftr" sz="quarter" idx="17"/>
          </p:nvPr>
        </p:nvSpPr>
        <p:spPr>
          <a:xfrm>
            <a:off x="777242" y="6480355"/>
            <a:ext cx="5318757" cy="185411"/>
          </a:xfrm>
          <a:prstGeom prst="rect">
            <a:avLst/>
          </a:prstGeom>
        </p:spPr>
        <p:txBody>
          <a:bodyPr/>
          <a:lstStyle/>
          <a:p>
            <a:endParaRPr lang="nl-NL" dirty="0"/>
          </a:p>
        </p:txBody>
      </p:sp>
      <p:sp>
        <p:nvSpPr>
          <p:cNvPr id="8" name="Ondertitel 2">
            <a:extLst>
              <a:ext uri="{FF2B5EF4-FFF2-40B4-BE49-F238E27FC236}">
                <a16:creationId xmlns:a16="http://schemas.microsoft.com/office/drawing/2014/main" id="{FFE9FF37-6560-4D9B-B785-3E50511191DA}"/>
              </a:ext>
            </a:extLst>
          </p:cNvPr>
          <p:cNvSpPr>
            <a:spLocks noGrp="1"/>
          </p:cNvSpPr>
          <p:nvPr>
            <p:ph type="subTitle" idx="10"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First </a:t>
            </a:r>
            <a:r>
              <a:rPr lang="nl-NL" dirty="0" err="1"/>
              <a:t>bold</a:t>
            </a:r>
            <a:r>
              <a:rPr lang="nl-NL" dirty="0"/>
              <a:t> </a:t>
            </a:r>
            <a:r>
              <a:rPr lang="nl-NL" dirty="0" err="1"/>
              <a:t>title</a:t>
            </a:r>
            <a:endParaRPr lang="nl-NL" dirty="0"/>
          </a:p>
        </p:txBody>
      </p:sp>
      <p:sp>
        <p:nvSpPr>
          <p:cNvPr id="5" name="Titel 4">
            <a:extLst>
              <a:ext uri="{FF2B5EF4-FFF2-40B4-BE49-F238E27FC236}">
                <a16:creationId xmlns:a16="http://schemas.microsoft.com/office/drawing/2014/main" id="{BAB8C7C9-0BAF-44BF-A998-78B7AAF89E07}"/>
              </a:ext>
            </a:extLst>
          </p:cNvPr>
          <p:cNvSpPr>
            <a:spLocks noGrp="1"/>
          </p:cNvSpPr>
          <p:nvPr>
            <p:ph type="title" hasCustomPrompt="1"/>
          </p:nvPr>
        </p:nvSpPr>
        <p:spPr/>
        <p:txBody>
          <a:bodyPr/>
          <a:lstStyle/>
          <a:p>
            <a:r>
              <a:rPr lang="nl-NL" dirty="0"/>
              <a:t>First </a:t>
            </a:r>
            <a:r>
              <a:rPr lang="nl-NL" dirty="0" err="1"/>
              <a:t>bold</a:t>
            </a:r>
            <a:r>
              <a:rPr lang="nl-NL" dirty="0"/>
              <a:t> </a:t>
            </a:r>
            <a:r>
              <a:rPr lang="nl-NL" dirty="0" err="1"/>
              <a:t>title</a:t>
            </a:r>
            <a:endParaRPr lang="nl-NL" dirty="0"/>
          </a:p>
        </p:txBody>
      </p:sp>
      <p:pic>
        <p:nvPicPr>
          <p:cNvPr id="119" name="Picture 118">
            <a:extLst>
              <a:ext uri="{FF2B5EF4-FFF2-40B4-BE49-F238E27FC236}">
                <a16:creationId xmlns:a16="http://schemas.microsoft.com/office/drawing/2014/main" id="{803A02F0-4F38-4079-9A9D-2E7A8452BBA6}"/>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15" name="TextBox 14">
            <a:extLst>
              <a:ext uri="{FF2B5EF4-FFF2-40B4-BE49-F238E27FC236}">
                <a16:creationId xmlns:a16="http://schemas.microsoft.com/office/drawing/2014/main" id="{2C35246F-DEE0-4326-A07F-039B9D84CFFB}"/>
              </a:ext>
            </a:extLst>
          </p:cNvPr>
          <p:cNvSpPr txBox="1"/>
          <p:nvPr userDrawn="1"/>
        </p:nvSpPr>
        <p:spPr>
          <a:xfrm>
            <a:off x="5304757" y="6442255"/>
            <a:ext cx="1075936" cy="261610"/>
          </a:xfrm>
          <a:prstGeom prst="rect">
            <a:avLst/>
          </a:prstGeom>
          <a:noFill/>
        </p:spPr>
        <p:txBody>
          <a:bodyPr wrap="none" rtlCol="0">
            <a:spAutoFit/>
          </a:bodyPr>
          <a:lstStyle/>
          <a:p>
            <a:r>
              <a:rPr lang="nl-NL" sz="1100" dirty="0">
                <a:solidFill>
                  <a:schemeClr val="bg1">
                    <a:lumMod val="50000"/>
                  </a:schemeClr>
                </a:solidFill>
              </a:rPr>
              <a:t>TNO </a:t>
            </a:r>
            <a:r>
              <a:rPr lang="nl-NL" sz="1100" dirty="0" err="1">
                <a:solidFill>
                  <a:schemeClr val="bg1">
                    <a:lumMod val="50000"/>
                  </a:schemeClr>
                </a:solidFill>
              </a:rPr>
              <a:t>Restricted</a:t>
            </a:r>
            <a:endParaRPr lang="nl-NL" sz="1100" dirty="0">
              <a:solidFill>
                <a:schemeClr val="bg1">
                  <a:lumMod val="50000"/>
                </a:schemeClr>
              </a:solidFill>
            </a:endParaRPr>
          </a:p>
        </p:txBody>
      </p:sp>
    </p:spTree>
    <p:extLst>
      <p:ext uri="{BB962C8B-B14F-4D97-AF65-F5344CB8AC3E}">
        <p14:creationId xmlns:p14="http://schemas.microsoft.com/office/powerpoint/2010/main" val="1209616294"/>
      </p:ext>
    </p:extLst>
  </p:cSld>
  <p:clrMapOvr>
    <a:masterClrMapping/>
  </p:clrMapOvr>
  <p:transition spd="slow">
    <p:push dir="u"/>
  </p:transition>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5" name="INFO">
            <a:extLst>
              <a:ext uri="{FF2B5EF4-FFF2-40B4-BE49-F238E27FC236}">
                <a16:creationId xmlns:a16="http://schemas.microsoft.com/office/drawing/2014/main" id="{3967584A-33BF-485E-9830-D830A279659D}"/>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TABLE</a:t>
            </a:r>
          </a:p>
        </p:txBody>
      </p:sp>
      <p:grpSp>
        <p:nvGrpSpPr>
          <p:cNvPr id="8" name="HAAK LIJN">
            <a:extLst>
              <a:ext uri="{FF2B5EF4-FFF2-40B4-BE49-F238E27FC236}">
                <a16:creationId xmlns:a16="http://schemas.microsoft.com/office/drawing/2014/main" id="{6B98FEAD-D305-41C2-98C8-B070370ADF24}"/>
              </a:ext>
            </a:extLst>
          </p:cNvPr>
          <p:cNvGrpSpPr/>
          <p:nvPr userDrawn="1"/>
        </p:nvGrpSpPr>
        <p:grpSpPr>
          <a:xfrm>
            <a:off x="540812" y="0"/>
            <a:ext cx="76800" cy="6858000"/>
            <a:chOff x="578912" y="0"/>
            <a:chExt cx="76800" cy="6858000"/>
          </a:xfrm>
        </p:grpSpPr>
        <p:cxnSp>
          <p:nvCxnSpPr>
            <p:cNvPr id="9" name="LIJN">
              <a:extLst>
                <a:ext uri="{FF2B5EF4-FFF2-40B4-BE49-F238E27FC236}">
                  <a16:creationId xmlns:a16="http://schemas.microsoft.com/office/drawing/2014/main" id="{D2E51D73-460D-4C59-90C2-1EE9F6ABE3A7}"/>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A10669B0-55DE-4E6E-850A-D98F287FD14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1" name="LIJN">
              <a:extLst>
                <a:ext uri="{FF2B5EF4-FFF2-40B4-BE49-F238E27FC236}">
                  <a16:creationId xmlns:a16="http://schemas.microsoft.com/office/drawing/2014/main" id="{167C6B98-127C-40B9-90C1-6BDBB71789D3}"/>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2" name="Tijdelijke aanduiding voor tabel 8">
            <a:extLst>
              <a:ext uri="{FF2B5EF4-FFF2-40B4-BE49-F238E27FC236}">
                <a16:creationId xmlns:a16="http://schemas.microsoft.com/office/drawing/2014/main" id="{457A3439-4058-49AF-9A49-A641471A24C8}"/>
              </a:ext>
            </a:extLst>
          </p:cNvPr>
          <p:cNvSpPr>
            <a:spLocks noGrp="1"/>
          </p:cNvSpPr>
          <p:nvPr>
            <p:ph type="tbl" sz="quarter" idx="16" hasCustomPrompt="1"/>
          </p:nvPr>
        </p:nvSpPr>
        <p:spPr>
          <a:xfrm>
            <a:off x="777244" y="1856128"/>
            <a:ext cx="10827096" cy="4438800"/>
          </a:xfrm>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noProof="0" dirty="0"/>
              <a:t>Click on </a:t>
            </a:r>
            <a:r>
              <a:rPr lang="nl-NL" noProof="0" dirty="0" err="1"/>
              <a:t>the</a:t>
            </a:r>
            <a:r>
              <a:rPr lang="nl-NL" noProof="0" dirty="0"/>
              <a:t> icon below </a:t>
            </a:r>
            <a:br>
              <a:rPr lang="nl-NL" noProof="0" dirty="0"/>
            </a:br>
            <a:r>
              <a:rPr lang="nl-NL" noProof="0" dirty="0" err="1"/>
              <a:t>to</a:t>
            </a:r>
            <a:r>
              <a:rPr lang="nl-NL" noProof="0" dirty="0"/>
              <a:t> </a:t>
            </a:r>
            <a:r>
              <a:rPr lang="nl-NL" noProof="0" dirty="0" err="1"/>
              <a:t>insert</a:t>
            </a:r>
            <a:r>
              <a:rPr lang="nl-NL" noProof="0" dirty="0"/>
              <a:t> a </a:t>
            </a:r>
            <a:r>
              <a:rPr lang="nl-NL" noProof="0" dirty="0" err="1"/>
              <a:t>table</a:t>
            </a:r>
            <a:r>
              <a:rPr lang="nl-NL" noProof="0" dirty="0"/>
              <a:t>.</a:t>
            </a:r>
          </a:p>
        </p:txBody>
      </p:sp>
      <p:sp>
        <p:nvSpPr>
          <p:cNvPr id="5" name="Datum" hidden="1">
            <a:extLst>
              <a:ext uri="{FF2B5EF4-FFF2-40B4-BE49-F238E27FC236}">
                <a16:creationId xmlns:a16="http://schemas.microsoft.com/office/drawing/2014/main" id="{68BA24C3-EC0F-4F80-B1E5-AA27795CFFDD}"/>
              </a:ext>
            </a:extLst>
          </p:cNvPr>
          <p:cNvSpPr>
            <a:spLocks noGrp="1"/>
          </p:cNvSpPr>
          <p:nvPr>
            <p:ph type="dt" sz="half" idx="19"/>
          </p:nvPr>
        </p:nvSpPr>
        <p:spPr>
          <a:xfrm>
            <a:off x="775644" y="6480354"/>
            <a:ext cx="5330192" cy="185411"/>
          </a:xfrm>
          <a:prstGeom prst="rect">
            <a:avLst/>
          </a:prstGeom>
        </p:spPr>
        <p:txBody>
          <a:bodyPr/>
          <a:lstStyle/>
          <a:p>
            <a:r>
              <a:rPr lang="nl-NL" dirty="0"/>
              <a:t>woensdag 13 april 2022</a:t>
            </a:r>
          </a:p>
        </p:txBody>
      </p:sp>
      <p:sp>
        <p:nvSpPr>
          <p:cNvPr id="2" name="Voettekst">
            <a:extLst>
              <a:ext uri="{FF2B5EF4-FFF2-40B4-BE49-F238E27FC236}">
                <a16:creationId xmlns:a16="http://schemas.microsoft.com/office/drawing/2014/main" id="{8747E6DF-A4F8-4062-AFDF-38DA5CCEF082}"/>
              </a:ext>
            </a:extLst>
          </p:cNvPr>
          <p:cNvSpPr>
            <a:spLocks noGrp="1"/>
          </p:cNvSpPr>
          <p:nvPr>
            <p:ph type="ftr" sz="quarter" idx="17"/>
          </p:nvPr>
        </p:nvSpPr>
        <p:spPr>
          <a:xfrm>
            <a:off x="777242" y="6480355"/>
            <a:ext cx="5318757" cy="185411"/>
          </a:xfrm>
          <a:prstGeom prst="rect">
            <a:avLst/>
          </a:prstGeom>
        </p:spPr>
        <p:txBody>
          <a:bodyPr/>
          <a:lstStyle/>
          <a:p>
            <a:endParaRPr lang="nl-NL" noProof="0" dirty="0"/>
          </a:p>
        </p:txBody>
      </p:sp>
      <p:sp>
        <p:nvSpPr>
          <p:cNvPr id="3" name="Dianummer">
            <a:extLst>
              <a:ext uri="{FF2B5EF4-FFF2-40B4-BE49-F238E27FC236}">
                <a16:creationId xmlns:a16="http://schemas.microsoft.com/office/drawing/2014/main" id="{C22C2349-8920-4993-8A8C-69C3E4C1E620}"/>
              </a:ext>
            </a:extLst>
          </p:cNvPr>
          <p:cNvSpPr>
            <a:spLocks noGrp="1"/>
          </p:cNvSpPr>
          <p:nvPr>
            <p:ph type="sldNum" sz="quarter" idx="18"/>
          </p:nvPr>
        </p:nvSpPr>
        <p:spPr/>
        <p:txBody>
          <a:bodyPr/>
          <a:lstStyle/>
          <a:p>
            <a:fld id="{5EC93C5F-DB18-4797-88B9-B8B0D60519FD}" type="slidenum">
              <a:rPr lang="nl-NL" noProof="0" smtClean="0"/>
              <a:pPr/>
              <a:t>‹#›</a:t>
            </a:fld>
            <a:endParaRPr lang="nl-NL" noProof="0" dirty="0"/>
          </a:p>
        </p:txBody>
      </p:sp>
      <p:sp>
        <p:nvSpPr>
          <p:cNvPr id="7" name="Ondertitel">
            <a:extLst>
              <a:ext uri="{FF2B5EF4-FFF2-40B4-BE49-F238E27FC236}">
                <a16:creationId xmlns:a16="http://schemas.microsoft.com/office/drawing/2014/main" id="{523A6896-F7F6-4956-BC1B-5F4B366B1CF1}"/>
              </a:ext>
            </a:extLst>
          </p:cNvPr>
          <p:cNvSpPr>
            <a:spLocks noGrp="1"/>
          </p:cNvSpPr>
          <p:nvPr>
            <p:ph type="subTitle" idx="10"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4" name="Titel">
            <a:extLst>
              <a:ext uri="{FF2B5EF4-FFF2-40B4-BE49-F238E27FC236}">
                <a16:creationId xmlns:a16="http://schemas.microsoft.com/office/drawing/2014/main" id="{81D2D415-A63C-43FA-9C59-DE172704F898}"/>
              </a:ext>
            </a:extLst>
          </p:cNvPr>
          <p:cNvSpPr>
            <a:spLocks noGrp="1"/>
          </p:cNvSpPr>
          <p:nvPr>
            <p:ph type="title" hasCustomPrompt="1"/>
          </p:nvPr>
        </p:nvSpPr>
        <p:spPr/>
        <p:txBody>
          <a:body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52" name="Picture 51">
            <a:extLst>
              <a:ext uri="{FF2B5EF4-FFF2-40B4-BE49-F238E27FC236}">
                <a16:creationId xmlns:a16="http://schemas.microsoft.com/office/drawing/2014/main" id="{5061D4D5-CAE2-458D-B138-3F4FEE8DDE0E}"/>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14" name="TextBox 13">
            <a:extLst>
              <a:ext uri="{FF2B5EF4-FFF2-40B4-BE49-F238E27FC236}">
                <a16:creationId xmlns:a16="http://schemas.microsoft.com/office/drawing/2014/main" id="{1D5349CE-3E3E-4A7E-A4D5-87ACD19B469E}"/>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1371847523"/>
      </p:ext>
    </p:extLst>
  </p:cSld>
  <p:clrMapOvr>
    <a:masterClrMapping/>
  </p:clrMapOvr>
  <p:transition spd="slow">
    <p:push dir="u"/>
  </p:transition>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ase">
    <p:spTree>
      <p:nvGrpSpPr>
        <p:cNvPr id="1" name=""/>
        <p:cNvGrpSpPr/>
        <p:nvPr/>
      </p:nvGrpSpPr>
      <p:grpSpPr>
        <a:xfrm>
          <a:off x="0" y="0"/>
          <a:ext cx="0" cy="0"/>
          <a:chOff x="0" y="0"/>
          <a:chExt cx="0" cy="0"/>
        </a:xfrm>
      </p:grpSpPr>
      <p:sp>
        <p:nvSpPr>
          <p:cNvPr id="24" name="INFO">
            <a:extLst>
              <a:ext uri="{FF2B5EF4-FFF2-40B4-BE49-F238E27FC236}">
                <a16:creationId xmlns:a16="http://schemas.microsoft.com/office/drawing/2014/main" id="{1D86832C-7926-41D1-AC2B-7ABAE5064D01}"/>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noProof="0" dirty="0">
                <a:solidFill>
                  <a:schemeClr val="tx2"/>
                </a:solidFill>
                <a:latin typeface="+mj-lt"/>
                <a:cs typeface="Calibri" panose="020F0502020204030204" pitchFamily="34" charset="0"/>
              </a:rPr>
              <a:t>TEMPLATE: </a:t>
            </a:r>
            <a:r>
              <a:rPr lang="nl-NL" sz="1050" b="0" noProof="0" dirty="0">
                <a:solidFill>
                  <a:schemeClr val="tx2"/>
                </a:solidFill>
                <a:latin typeface="+mj-lt"/>
                <a:cs typeface="Calibri" panose="020F0502020204030204" pitchFamily="34" charset="0"/>
              </a:rPr>
              <a:t>CASE</a:t>
            </a:r>
          </a:p>
        </p:txBody>
      </p:sp>
      <p:sp>
        <p:nvSpPr>
          <p:cNvPr id="19" name="Tijdelijke aanduiding voor verticale tekst 2">
            <a:extLst>
              <a:ext uri="{FF2B5EF4-FFF2-40B4-BE49-F238E27FC236}">
                <a16:creationId xmlns:a16="http://schemas.microsoft.com/office/drawing/2014/main" id="{B6E7424A-424A-48B2-BDDC-91446A4E4AEB}"/>
              </a:ext>
            </a:extLst>
          </p:cNvPr>
          <p:cNvSpPr>
            <a:spLocks noGrp="1"/>
          </p:cNvSpPr>
          <p:nvPr>
            <p:ph type="body" orient="vert" idx="1" hasCustomPrompt="1"/>
          </p:nvPr>
        </p:nvSpPr>
        <p:spPr>
          <a:xfrm>
            <a:off x="777244" y="2441466"/>
            <a:ext cx="3219546" cy="385282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Sub-sub-</a:t>
            </a:r>
            <a:r>
              <a:rPr lang="nl-NL" noProof="0" dirty="0" err="1"/>
              <a:t>bullet</a:t>
            </a:r>
            <a:endParaRPr lang="nl-NL" noProof="0" dirty="0"/>
          </a:p>
          <a:p>
            <a:pPr lvl="8"/>
            <a:r>
              <a:rPr lang="nl-NL" noProof="0" dirty="0"/>
              <a:t>Sub-sub-sub-</a:t>
            </a:r>
            <a:r>
              <a:rPr lang="nl-NL" noProof="0" dirty="0" err="1"/>
              <a:t>bullet</a:t>
            </a:r>
            <a:endParaRPr lang="nl-NL" noProof="0" dirty="0"/>
          </a:p>
        </p:txBody>
      </p:sp>
      <p:sp>
        <p:nvSpPr>
          <p:cNvPr id="52" name="Tijdelijke aanduiding voor verticale tekst 2">
            <a:extLst>
              <a:ext uri="{FF2B5EF4-FFF2-40B4-BE49-F238E27FC236}">
                <a16:creationId xmlns:a16="http://schemas.microsoft.com/office/drawing/2014/main" id="{38E90541-A464-490F-8838-24BAC17D1820}"/>
              </a:ext>
            </a:extLst>
          </p:cNvPr>
          <p:cNvSpPr>
            <a:spLocks noGrp="1"/>
          </p:cNvSpPr>
          <p:nvPr>
            <p:ph type="body" orient="vert" idx="10" hasCustomPrompt="1"/>
          </p:nvPr>
        </p:nvSpPr>
        <p:spPr>
          <a:xfrm>
            <a:off x="4581020" y="2441466"/>
            <a:ext cx="3219546" cy="385282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Sub-sub-</a:t>
            </a:r>
            <a:r>
              <a:rPr lang="nl-NL" noProof="0" dirty="0" err="1"/>
              <a:t>bullet</a:t>
            </a:r>
            <a:endParaRPr lang="nl-NL" noProof="0" dirty="0"/>
          </a:p>
          <a:p>
            <a:pPr lvl="8"/>
            <a:r>
              <a:rPr lang="nl-NL" noProof="0" dirty="0"/>
              <a:t>Sub-sub-sub-</a:t>
            </a:r>
            <a:r>
              <a:rPr lang="nl-NL" noProof="0" dirty="0" err="1"/>
              <a:t>bullet</a:t>
            </a:r>
            <a:endParaRPr lang="nl-NL" noProof="0" dirty="0"/>
          </a:p>
        </p:txBody>
      </p:sp>
      <p:sp>
        <p:nvSpPr>
          <p:cNvPr id="53" name="Tijdelijke aanduiding voor verticale tekst 2">
            <a:extLst>
              <a:ext uri="{FF2B5EF4-FFF2-40B4-BE49-F238E27FC236}">
                <a16:creationId xmlns:a16="http://schemas.microsoft.com/office/drawing/2014/main" id="{89286917-484E-4046-B9A1-328D39070049}"/>
              </a:ext>
            </a:extLst>
          </p:cNvPr>
          <p:cNvSpPr>
            <a:spLocks noGrp="1"/>
          </p:cNvSpPr>
          <p:nvPr>
            <p:ph type="body" orient="vert" idx="11" hasCustomPrompt="1"/>
          </p:nvPr>
        </p:nvSpPr>
        <p:spPr>
          <a:xfrm>
            <a:off x="8384795" y="2441466"/>
            <a:ext cx="3219546" cy="385282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Default </a:t>
            </a:r>
            <a:r>
              <a:rPr lang="nl-NL" noProof="0" dirty="0" err="1"/>
              <a:t>text</a:t>
            </a:r>
            <a:endParaRPr lang="nl-NL" noProof="0" dirty="0"/>
          </a:p>
          <a:p>
            <a:pPr lvl="3"/>
            <a:r>
              <a:rPr lang="nl-NL" noProof="0" dirty="0"/>
              <a:t>header</a:t>
            </a:r>
          </a:p>
          <a:p>
            <a:pPr lvl="4"/>
            <a:r>
              <a:rPr lang="nl-NL" noProof="0" dirty="0" err="1"/>
              <a:t>Numerical</a:t>
            </a:r>
            <a:r>
              <a:rPr lang="nl-NL" noProof="0" dirty="0"/>
              <a:t>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Sub-sub-</a:t>
            </a:r>
            <a:r>
              <a:rPr lang="nl-NL" noProof="0" dirty="0" err="1"/>
              <a:t>bullet</a:t>
            </a:r>
            <a:endParaRPr lang="nl-NL" noProof="0" dirty="0"/>
          </a:p>
          <a:p>
            <a:pPr lvl="8"/>
            <a:r>
              <a:rPr lang="nl-NL" noProof="0" dirty="0"/>
              <a:t>Sub-sub-sub-</a:t>
            </a:r>
            <a:r>
              <a:rPr lang="nl-NL" noProof="0" dirty="0" err="1"/>
              <a:t>bullet</a:t>
            </a:r>
            <a:endParaRPr lang="nl-NL" noProof="0" dirty="0"/>
          </a:p>
        </p:txBody>
      </p:sp>
      <p:sp>
        <p:nvSpPr>
          <p:cNvPr id="70" name="Tijdelijke aanduiding voor verticale tekst 2">
            <a:extLst>
              <a:ext uri="{FF2B5EF4-FFF2-40B4-BE49-F238E27FC236}">
                <a16:creationId xmlns:a16="http://schemas.microsoft.com/office/drawing/2014/main" id="{AB4A5F2F-65AC-40C8-9EC1-536B64FFD6F5}"/>
              </a:ext>
            </a:extLst>
          </p:cNvPr>
          <p:cNvSpPr>
            <a:spLocks noGrp="1"/>
          </p:cNvSpPr>
          <p:nvPr>
            <p:ph type="body" orient="vert" idx="15" hasCustomPrompt="1"/>
          </p:nvPr>
        </p:nvSpPr>
        <p:spPr>
          <a:xfrm>
            <a:off x="777244" y="-1"/>
            <a:ext cx="11414756" cy="2441467"/>
          </a:xfrm>
          <a:solidFill>
            <a:schemeClr val="bg1"/>
          </a:solidFill>
        </p:spPr>
        <p:txBody>
          <a:bodyPr vert="horz" lIns="0" tIns="0" rIns="0" bIns="0"/>
          <a:lstStyle>
            <a:lvl1pPr marL="0" indent="0">
              <a:buFont typeface="Arial" panose="020B0604020202020204" pitchFamily="34" charset="0"/>
              <a:buNone/>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a:t> </a:t>
            </a:r>
          </a:p>
        </p:txBody>
      </p:sp>
      <p:sp>
        <p:nvSpPr>
          <p:cNvPr id="54" name="Tijdelijke aanduiding voor verticale tekst 2">
            <a:extLst>
              <a:ext uri="{FF2B5EF4-FFF2-40B4-BE49-F238E27FC236}">
                <a16:creationId xmlns:a16="http://schemas.microsoft.com/office/drawing/2014/main" id="{F764B2EC-C279-4884-B53C-455B0E25A655}"/>
              </a:ext>
            </a:extLst>
          </p:cNvPr>
          <p:cNvSpPr>
            <a:spLocks noGrp="1"/>
          </p:cNvSpPr>
          <p:nvPr>
            <p:ph type="body" orient="vert" idx="12" hasCustomPrompt="1"/>
          </p:nvPr>
        </p:nvSpPr>
        <p:spPr>
          <a:xfrm>
            <a:off x="1115174" y="1858232"/>
            <a:ext cx="2881616" cy="323021"/>
          </a:xfrm>
        </p:spPr>
        <p:txBody>
          <a:bodyPr vert="horz" lIns="0" tIns="0" rIns="0" bIns="0" anchor="ctr"/>
          <a:lstStyle>
            <a:lvl1pPr marL="0" indent="0" algn="l">
              <a:buFont typeface="Arial" panose="020B0604020202020204" pitchFamily="34" charset="0"/>
              <a:buNone/>
              <a:defRPr sz="20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Title</a:t>
            </a:r>
            <a:endParaRPr lang="nl-NL" noProof="0" dirty="0"/>
          </a:p>
        </p:txBody>
      </p:sp>
      <p:sp>
        <p:nvSpPr>
          <p:cNvPr id="55" name="Tijdelijke aanduiding voor verticale tekst 2">
            <a:extLst>
              <a:ext uri="{FF2B5EF4-FFF2-40B4-BE49-F238E27FC236}">
                <a16:creationId xmlns:a16="http://schemas.microsoft.com/office/drawing/2014/main" id="{44680CC4-A98A-4431-AFA9-331B5F1079C8}"/>
              </a:ext>
            </a:extLst>
          </p:cNvPr>
          <p:cNvSpPr>
            <a:spLocks noGrp="1"/>
          </p:cNvSpPr>
          <p:nvPr>
            <p:ph type="body" orient="vert" idx="13" hasCustomPrompt="1"/>
          </p:nvPr>
        </p:nvSpPr>
        <p:spPr>
          <a:xfrm>
            <a:off x="4918950" y="1860027"/>
            <a:ext cx="2881616" cy="323021"/>
          </a:xfrm>
        </p:spPr>
        <p:txBody>
          <a:bodyPr vert="horz" lIns="0" tIns="0" rIns="0" bIns="0" anchor="ctr"/>
          <a:lstStyle>
            <a:lvl1pPr marL="0" indent="0" algn="l">
              <a:buFont typeface="Arial" panose="020B0604020202020204" pitchFamily="34" charset="0"/>
              <a:buNone/>
              <a:defRPr sz="20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Title</a:t>
            </a:r>
            <a:endParaRPr lang="nl-NL" noProof="0" dirty="0"/>
          </a:p>
        </p:txBody>
      </p:sp>
      <p:sp>
        <p:nvSpPr>
          <p:cNvPr id="56" name="Tijdelijke aanduiding voor verticale tekst 2">
            <a:extLst>
              <a:ext uri="{FF2B5EF4-FFF2-40B4-BE49-F238E27FC236}">
                <a16:creationId xmlns:a16="http://schemas.microsoft.com/office/drawing/2014/main" id="{5D6AA0F6-950B-4A76-82A8-F49C9B8F454E}"/>
              </a:ext>
            </a:extLst>
          </p:cNvPr>
          <p:cNvSpPr>
            <a:spLocks noGrp="1"/>
          </p:cNvSpPr>
          <p:nvPr>
            <p:ph type="body" orient="vert" idx="14" hasCustomPrompt="1"/>
          </p:nvPr>
        </p:nvSpPr>
        <p:spPr>
          <a:xfrm>
            <a:off x="8722725" y="1856127"/>
            <a:ext cx="2881616" cy="323021"/>
          </a:xfrm>
        </p:spPr>
        <p:txBody>
          <a:bodyPr vert="horz" lIns="0" tIns="0" rIns="0" bIns="0" anchor="ctr"/>
          <a:lstStyle>
            <a:lvl1pPr marL="0" indent="0" algn="l">
              <a:buFont typeface="Arial" panose="020B0604020202020204" pitchFamily="34" charset="0"/>
              <a:buNone/>
              <a:defRPr sz="2000" b="1" cap="all" baseline="0">
                <a:solidFill>
                  <a:schemeClr val="tx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Title</a:t>
            </a:r>
            <a:endParaRPr lang="nl-NL" noProof="0" dirty="0"/>
          </a:p>
        </p:txBody>
      </p:sp>
      <p:sp>
        <p:nvSpPr>
          <p:cNvPr id="71" name="Tijdelijke aanduiding voor verticale tekst 2">
            <a:extLst>
              <a:ext uri="{FF2B5EF4-FFF2-40B4-BE49-F238E27FC236}">
                <a16:creationId xmlns:a16="http://schemas.microsoft.com/office/drawing/2014/main" id="{BE0A316B-EA03-47FF-BD0A-167FDC0FA81B}"/>
              </a:ext>
            </a:extLst>
          </p:cNvPr>
          <p:cNvSpPr>
            <a:spLocks noGrp="1"/>
          </p:cNvSpPr>
          <p:nvPr>
            <p:ph type="body" orient="vert" idx="16"/>
          </p:nvPr>
        </p:nvSpPr>
        <p:spPr>
          <a:xfrm>
            <a:off x="4581020" y="1904537"/>
            <a:ext cx="234000" cy="234000"/>
          </a:xfrm>
          <a:blipFill>
            <a:blip r:embed="rId2" cstate="hqprint">
              <a:extLst>
                <a:ext uri="{28A0092B-C50C-407E-A947-70E740481C1C}">
                  <a14:useLocalDpi xmlns:a14="http://schemas.microsoft.com/office/drawing/2010/main"/>
                </a:ext>
              </a:extLst>
            </a:blip>
            <a:stretch>
              <a:fillRect/>
            </a:stretch>
          </a:blipFill>
        </p:spPr>
        <p:txBody>
          <a:bodyPr vert="horz" lIns="0" tIns="0" rIns="0" bIns="0"/>
          <a:lstStyle>
            <a:lvl1pPr marL="0" indent="0">
              <a:buNone/>
              <a:defRPr sz="100"/>
            </a:lvl1pPr>
            <a:lvl2pPr>
              <a:defRPr/>
            </a:lvl2pPr>
            <a:lvl3pPr>
              <a:defRPr/>
            </a:lvl3pPr>
            <a:lvl4pPr>
              <a:defRPr/>
            </a:lvl4pPr>
            <a:lvl5pPr>
              <a:defRPr/>
            </a:lvl5pPr>
            <a:lvl6pPr marL="0" indent="0">
              <a:buFont typeface="Arial" panose="020B0604020202020204" pitchFamily="34" charset="0"/>
              <a:buNone/>
              <a:defRPr sz="100" baseline="0"/>
            </a:lvl6pPr>
            <a:lvl7pPr>
              <a:defRPr/>
            </a:lvl7pPr>
            <a:lvl8pPr>
              <a:defRPr/>
            </a:lvl8pPr>
            <a:lvl9pPr>
              <a:defRPr/>
            </a:lvl9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text</a:t>
            </a:r>
            <a:r>
              <a:rPr lang="nl-NL" noProof="0" dirty="0"/>
              <a:t> </a:t>
            </a:r>
            <a:r>
              <a:rPr lang="nl-NL" noProof="0" dirty="0" err="1"/>
              <a:t>styles</a:t>
            </a:r>
            <a:endParaRPr lang="nl-NL" noProof="0" dirty="0"/>
          </a:p>
        </p:txBody>
      </p:sp>
      <p:sp>
        <p:nvSpPr>
          <p:cNvPr id="72" name="Tijdelijke aanduiding voor verticale tekst 2">
            <a:extLst>
              <a:ext uri="{FF2B5EF4-FFF2-40B4-BE49-F238E27FC236}">
                <a16:creationId xmlns:a16="http://schemas.microsoft.com/office/drawing/2014/main" id="{1283F809-9DA0-43CD-9C6B-AC6C805D78A2}"/>
              </a:ext>
            </a:extLst>
          </p:cNvPr>
          <p:cNvSpPr>
            <a:spLocks noGrp="1"/>
          </p:cNvSpPr>
          <p:nvPr>
            <p:ph type="body" orient="vert" idx="17" hasCustomPrompt="1"/>
          </p:nvPr>
        </p:nvSpPr>
        <p:spPr>
          <a:xfrm>
            <a:off x="777244" y="1904537"/>
            <a:ext cx="234000" cy="234000"/>
          </a:xfrm>
          <a:blipFill>
            <a:blip r:embed="rId3" cstate="hqprint">
              <a:extLst>
                <a:ext uri="{28A0092B-C50C-407E-A947-70E740481C1C}">
                  <a14:useLocalDpi xmlns:a14="http://schemas.microsoft.com/office/drawing/2010/main"/>
                </a:ext>
              </a:extLst>
            </a:blip>
            <a:stretch>
              <a:fillRect/>
            </a:stretch>
          </a:blipFill>
        </p:spPr>
        <p:txBody>
          <a:bodyPr vert="horz" lIns="0" tIns="0" rIns="0" bIns="0"/>
          <a:lstStyle>
            <a:lvl1pPr marL="0" indent="0">
              <a:buNone/>
              <a:defRPr sz="100"/>
            </a:lvl1pPr>
            <a:lvl2pPr>
              <a:defRPr/>
            </a:lvl2pPr>
            <a:lvl3pPr>
              <a:defRPr/>
            </a:lvl3pPr>
            <a:lvl4pPr>
              <a:defRPr/>
            </a:lvl4pPr>
            <a:lvl5pPr>
              <a:defRPr/>
            </a:lvl5pPr>
            <a:lvl6pPr marL="0" indent="0">
              <a:buFont typeface="Arial" panose="020B0604020202020204" pitchFamily="34" charset="0"/>
              <a:buNone/>
              <a:defRPr sz="100" baseline="0"/>
            </a:lvl6pPr>
            <a:lvl7pPr>
              <a:defRPr/>
            </a:lvl7pPr>
            <a:lvl8pPr>
              <a:defRPr/>
            </a:lvl8pPr>
            <a:lvl9pPr>
              <a:defRPr/>
            </a:lvl9pPr>
          </a:lstStyle>
          <a:p>
            <a:pPr lvl="0"/>
            <a:r>
              <a:rPr lang="nl-NL" noProof="0" dirty="0"/>
              <a:t>  </a:t>
            </a:r>
          </a:p>
        </p:txBody>
      </p:sp>
      <p:sp>
        <p:nvSpPr>
          <p:cNvPr id="73" name="Tijdelijke aanduiding voor verticale tekst 2">
            <a:extLst>
              <a:ext uri="{FF2B5EF4-FFF2-40B4-BE49-F238E27FC236}">
                <a16:creationId xmlns:a16="http://schemas.microsoft.com/office/drawing/2014/main" id="{F899DD24-69D3-47A1-8B45-D1881AAB46A3}"/>
              </a:ext>
            </a:extLst>
          </p:cNvPr>
          <p:cNvSpPr>
            <a:spLocks noGrp="1"/>
          </p:cNvSpPr>
          <p:nvPr>
            <p:ph type="body" orient="vert" idx="18" hasCustomPrompt="1"/>
          </p:nvPr>
        </p:nvSpPr>
        <p:spPr>
          <a:xfrm>
            <a:off x="8384795" y="1904537"/>
            <a:ext cx="234000" cy="234000"/>
          </a:xfrm>
          <a:blipFill>
            <a:blip r:embed="rId4" cstate="hqprint">
              <a:extLst>
                <a:ext uri="{28A0092B-C50C-407E-A947-70E740481C1C}">
                  <a14:useLocalDpi xmlns:a14="http://schemas.microsoft.com/office/drawing/2010/main"/>
                </a:ext>
              </a:extLst>
            </a:blip>
            <a:stretch>
              <a:fillRect/>
            </a:stretch>
          </a:blipFill>
        </p:spPr>
        <p:txBody>
          <a:bodyPr vert="horz" lIns="0" tIns="0" rIns="0" bIns="0"/>
          <a:lstStyle>
            <a:lvl1pPr marL="0" indent="0">
              <a:buFont typeface="Arial" panose="020B0604020202020204" pitchFamily="34" charset="0"/>
              <a:buNone/>
              <a:defRPr sz="100"/>
            </a:lvl1pPr>
            <a:lvl2pPr>
              <a:defRPr/>
            </a:lvl2pPr>
            <a:lvl3pPr>
              <a:defRPr/>
            </a:lvl3pPr>
            <a:lvl4pPr>
              <a:defRPr/>
            </a:lvl4pPr>
            <a:lvl5pPr>
              <a:defRPr/>
            </a:lvl5pPr>
            <a:lvl6pPr marL="0" indent="0">
              <a:buFont typeface="Arial" panose="020B0604020202020204" pitchFamily="34" charset="0"/>
              <a:buNone/>
              <a:defRPr sz="100" baseline="0"/>
            </a:lvl6pPr>
            <a:lvl7pPr>
              <a:defRPr/>
            </a:lvl7pPr>
            <a:lvl8pPr>
              <a:defRPr/>
            </a:lvl8pPr>
            <a:lvl9pPr>
              <a:defRPr/>
            </a:lvl9pPr>
          </a:lstStyle>
          <a:p>
            <a:pPr lvl="0"/>
            <a:r>
              <a:rPr lang="nl-NL" noProof="0" dirty="0"/>
              <a:t>  </a:t>
            </a:r>
          </a:p>
        </p:txBody>
      </p:sp>
      <p:grpSp>
        <p:nvGrpSpPr>
          <p:cNvPr id="15" name="HAAK LIJN">
            <a:extLst>
              <a:ext uri="{FF2B5EF4-FFF2-40B4-BE49-F238E27FC236}">
                <a16:creationId xmlns:a16="http://schemas.microsoft.com/office/drawing/2014/main" id="{2435C843-4991-4484-B966-C9647EE6751D}"/>
              </a:ext>
            </a:extLst>
          </p:cNvPr>
          <p:cNvGrpSpPr/>
          <p:nvPr userDrawn="1"/>
        </p:nvGrpSpPr>
        <p:grpSpPr>
          <a:xfrm>
            <a:off x="540812" y="0"/>
            <a:ext cx="76800" cy="6858000"/>
            <a:chOff x="578912" y="0"/>
            <a:chExt cx="76800" cy="6858000"/>
          </a:xfrm>
        </p:grpSpPr>
        <p:cxnSp>
          <p:nvCxnSpPr>
            <p:cNvPr id="16" name="LIJN">
              <a:extLst>
                <a:ext uri="{FF2B5EF4-FFF2-40B4-BE49-F238E27FC236}">
                  <a16:creationId xmlns:a16="http://schemas.microsoft.com/office/drawing/2014/main" id="{4122E51C-244F-42D5-860B-DE30659DC3AB}"/>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00BF4AC1-89EF-41C0-966C-6F43F1FF44A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8912" y="652464"/>
              <a:ext cx="76800" cy="201600"/>
            </a:xfrm>
            <a:prstGeom prst="rect">
              <a:avLst/>
            </a:prstGeom>
          </p:spPr>
        </p:pic>
        <p:cxnSp>
          <p:nvCxnSpPr>
            <p:cNvPr id="18" name="LIJN">
              <a:extLst>
                <a:ext uri="{FF2B5EF4-FFF2-40B4-BE49-F238E27FC236}">
                  <a16:creationId xmlns:a16="http://schemas.microsoft.com/office/drawing/2014/main" id="{5E7F3280-4671-4F09-8CE6-E76211868980}"/>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4" name="Dianummer">
            <a:extLst>
              <a:ext uri="{FF2B5EF4-FFF2-40B4-BE49-F238E27FC236}">
                <a16:creationId xmlns:a16="http://schemas.microsoft.com/office/drawing/2014/main" id="{4A61226F-2601-4419-948F-8DE88FE3436C}"/>
              </a:ext>
            </a:extLst>
          </p:cNvPr>
          <p:cNvSpPr>
            <a:spLocks noGrp="1"/>
          </p:cNvSpPr>
          <p:nvPr>
            <p:ph type="sldNum" sz="quarter" idx="20"/>
          </p:nvPr>
        </p:nvSpPr>
        <p:spPr/>
        <p:txBody>
          <a:bodyPr/>
          <a:lstStyle/>
          <a:p>
            <a:fld id="{5EC93C5F-DB18-4797-88B9-B8B0D60519FD}" type="slidenum">
              <a:rPr lang="nl-NL" noProof="0" smtClean="0"/>
              <a:pPr/>
              <a:t>‹#›</a:t>
            </a:fld>
            <a:endParaRPr lang="nl-NL" noProof="0" dirty="0"/>
          </a:p>
        </p:txBody>
      </p:sp>
      <p:sp>
        <p:nvSpPr>
          <p:cNvPr id="2" name="Datum" hidden="1">
            <a:extLst>
              <a:ext uri="{FF2B5EF4-FFF2-40B4-BE49-F238E27FC236}">
                <a16:creationId xmlns:a16="http://schemas.microsoft.com/office/drawing/2014/main" id="{962E881C-C9EB-4FAC-AAAA-FDB9D3842913}"/>
              </a:ext>
            </a:extLst>
          </p:cNvPr>
          <p:cNvSpPr>
            <a:spLocks noGrp="1"/>
          </p:cNvSpPr>
          <p:nvPr>
            <p:ph type="dt" sz="half" idx="23"/>
          </p:nvPr>
        </p:nvSpPr>
        <p:spPr>
          <a:xfrm>
            <a:off x="775644" y="6480354"/>
            <a:ext cx="5330192" cy="185411"/>
          </a:xfrm>
          <a:prstGeom prst="rect">
            <a:avLst/>
          </a:prstGeom>
        </p:spPr>
        <p:txBody>
          <a:bodyPr/>
          <a:lstStyle/>
          <a:p>
            <a:r>
              <a:rPr lang="nl-NL" dirty="0"/>
              <a:t>woensdag 13 april 2022</a:t>
            </a:r>
          </a:p>
        </p:txBody>
      </p:sp>
      <p:sp>
        <p:nvSpPr>
          <p:cNvPr id="3" name="Voettekst">
            <a:extLst>
              <a:ext uri="{FF2B5EF4-FFF2-40B4-BE49-F238E27FC236}">
                <a16:creationId xmlns:a16="http://schemas.microsoft.com/office/drawing/2014/main" id="{6BCEAE92-C89D-440E-994D-4DC4B0A72F97}"/>
              </a:ext>
            </a:extLst>
          </p:cNvPr>
          <p:cNvSpPr>
            <a:spLocks noGrp="1"/>
          </p:cNvSpPr>
          <p:nvPr>
            <p:ph type="ftr" sz="quarter" idx="19"/>
          </p:nvPr>
        </p:nvSpPr>
        <p:spPr>
          <a:xfrm>
            <a:off x="777242" y="6480355"/>
            <a:ext cx="5318757" cy="185411"/>
          </a:xfrm>
          <a:prstGeom prst="rect">
            <a:avLst/>
          </a:prstGeom>
        </p:spPr>
        <p:txBody>
          <a:bodyPr/>
          <a:lstStyle/>
          <a:p>
            <a:endParaRPr lang="nl-NL" noProof="0" dirty="0"/>
          </a:p>
        </p:txBody>
      </p:sp>
      <p:sp>
        <p:nvSpPr>
          <p:cNvPr id="23" name="Ondertitel">
            <a:extLst>
              <a:ext uri="{FF2B5EF4-FFF2-40B4-BE49-F238E27FC236}">
                <a16:creationId xmlns:a16="http://schemas.microsoft.com/office/drawing/2014/main" id="{8DAC7014-FB85-4C29-B00A-73D52118B004}"/>
              </a:ext>
            </a:extLst>
          </p:cNvPr>
          <p:cNvSpPr>
            <a:spLocks noGrp="1"/>
          </p:cNvSpPr>
          <p:nvPr>
            <p:ph type="subTitle" idx="22"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noProof="0" dirty="0"/>
              <a:t>Second light </a:t>
            </a:r>
            <a:r>
              <a:rPr lang="nl-NL" cap="all" baseline="0" noProof="0" dirty="0" err="1"/>
              <a:t>subtitle</a:t>
            </a:r>
            <a:endParaRPr lang="nl-NL" noProof="0" dirty="0"/>
          </a:p>
        </p:txBody>
      </p:sp>
      <p:sp>
        <p:nvSpPr>
          <p:cNvPr id="5" name="Titel">
            <a:extLst>
              <a:ext uri="{FF2B5EF4-FFF2-40B4-BE49-F238E27FC236}">
                <a16:creationId xmlns:a16="http://schemas.microsoft.com/office/drawing/2014/main" id="{645E0A3F-7FFC-4E08-81AF-29A01128C65A}"/>
              </a:ext>
            </a:extLst>
          </p:cNvPr>
          <p:cNvSpPr>
            <a:spLocks noGrp="1"/>
          </p:cNvSpPr>
          <p:nvPr>
            <p:ph type="title" hasCustomPrompt="1"/>
          </p:nvPr>
        </p:nvSpPr>
        <p:spPr/>
        <p:txBody>
          <a:bodyPr/>
          <a:lstStyle/>
          <a:p>
            <a:r>
              <a:rPr lang="nl-NL" noProof="0" dirty="0"/>
              <a:t>First </a:t>
            </a:r>
            <a:r>
              <a:rPr lang="nl-NL" noProof="0" dirty="0" err="1"/>
              <a:t>bold</a:t>
            </a:r>
            <a:r>
              <a:rPr lang="nl-NL" noProof="0" dirty="0"/>
              <a:t> </a:t>
            </a:r>
            <a:r>
              <a:rPr lang="nl-NL" noProof="0" dirty="0" err="1"/>
              <a:t>title</a:t>
            </a:r>
            <a:endParaRPr lang="nl-NL" noProof="0" dirty="0"/>
          </a:p>
        </p:txBody>
      </p:sp>
      <p:pic>
        <p:nvPicPr>
          <p:cNvPr id="102" name="Picture 101">
            <a:extLst>
              <a:ext uri="{FF2B5EF4-FFF2-40B4-BE49-F238E27FC236}">
                <a16:creationId xmlns:a16="http://schemas.microsoft.com/office/drawing/2014/main" id="{552AB287-69C7-4D14-A2BF-C9D9F4F56EBA}"/>
              </a:ext>
            </a:extLst>
          </p:cNvPr>
          <p:cNvPicPr>
            <a:picLocks noChangeAspect="1"/>
          </p:cNvPicPr>
          <p:nvPr userDrawn="1"/>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25" name="TextBox 24">
            <a:extLst>
              <a:ext uri="{FF2B5EF4-FFF2-40B4-BE49-F238E27FC236}">
                <a16:creationId xmlns:a16="http://schemas.microsoft.com/office/drawing/2014/main" id="{25A33CB6-0896-496C-9ADB-1F47E45CD0C2}"/>
              </a:ext>
            </a:extLst>
          </p:cNvPr>
          <p:cNvSpPr txBox="1"/>
          <p:nvPr userDrawn="1"/>
        </p:nvSpPr>
        <p:spPr>
          <a:xfrm>
            <a:off x="5304757" y="6442255"/>
            <a:ext cx="1075936" cy="261610"/>
          </a:xfrm>
          <a:prstGeom prst="rect">
            <a:avLst/>
          </a:prstGeom>
          <a:noFill/>
        </p:spPr>
        <p:txBody>
          <a:bodyPr wrap="none" rtlCol="0">
            <a:spAutoFit/>
          </a:bodyPr>
          <a:lstStyle/>
          <a:p>
            <a:r>
              <a:rPr lang="nl-NL" sz="1100" noProof="0" dirty="0">
                <a:solidFill>
                  <a:schemeClr val="bg1">
                    <a:lumMod val="50000"/>
                  </a:schemeClr>
                </a:solidFill>
              </a:rPr>
              <a:t>TNO </a:t>
            </a:r>
            <a:r>
              <a:rPr lang="nl-NL" sz="1100" noProof="0" dirty="0" err="1">
                <a:solidFill>
                  <a:schemeClr val="bg1">
                    <a:lumMod val="50000"/>
                  </a:schemeClr>
                </a:solidFill>
              </a:rPr>
              <a:t>Restricted</a:t>
            </a:r>
            <a:endParaRPr lang="nl-NL" sz="1100" noProof="0" dirty="0">
              <a:solidFill>
                <a:schemeClr val="bg1">
                  <a:lumMod val="50000"/>
                </a:schemeClr>
              </a:solidFill>
            </a:endParaRPr>
          </a:p>
        </p:txBody>
      </p:sp>
    </p:spTree>
    <p:extLst>
      <p:ext uri="{BB962C8B-B14F-4D97-AF65-F5344CB8AC3E}">
        <p14:creationId xmlns:p14="http://schemas.microsoft.com/office/powerpoint/2010/main" val="419054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6" presetClass="emph" presetSubtype="0" autoRev="1" fill="hold" grpId="1" nodeType="withEffect">
                                  <p:stCondLst>
                                    <p:cond delay="0"/>
                                  </p:stCondLst>
                                  <p:childTnLst>
                                    <p:animScale>
                                      <p:cBhvr>
                                        <p:cTn id="9" dur="400" fill="hold"/>
                                        <p:tgtEl>
                                          <p:spTgt spid="72"/>
                                        </p:tgtEl>
                                      </p:cBhvr>
                                      <p:by x="110000" y="110000"/>
                                    </p:animScale>
                                  </p:childTnLst>
                                </p:cTn>
                              </p:par>
                              <p:par>
                                <p:cTn id="10" presetID="10" presetClass="entr" presetSubtype="0" fill="hold" grpId="0" nodeType="withEffect">
                                  <p:stCondLst>
                                    <p:cond delay="0"/>
                                  </p:stCondLst>
                                  <p:childTnLst>
                                    <p:set>
                                      <p:cBhvr>
                                        <p:cTn id="11" dur="1" fill="hold">
                                          <p:stCondLst>
                                            <p:cond delay="0"/>
                                          </p:stCondLst>
                                        </p:cTn>
                                        <p:tgtEl>
                                          <p:spTgt spid="54">
                                            <p:txEl>
                                              <p:pRg st="0" end="0"/>
                                            </p:txEl>
                                          </p:spTgt>
                                        </p:tgtEl>
                                        <p:attrNameLst>
                                          <p:attrName>style.visibility</p:attrName>
                                        </p:attrNameLst>
                                      </p:cBhvr>
                                      <p:to>
                                        <p:strVal val="visible"/>
                                      </p:to>
                                    </p:set>
                                    <p:animEffect transition="in" filter="fade">
                                      <p:cBhvr>
                                        <p:cTn id="12" dur="500"/>
                                        <p:tgtEl>
                                          <p:spTgt spid="54">
                                            <p:txEl>
                                              <p:pRg st="0" end="0"/>
                                            </p:txEl>
                                          </p:spTgt>
                                        </p:tgtEl>
                                      </p:cBhvr>
                                    </p:animEffect>
                                  </p:childTnLst>
                                </p:cTn>
                              </p:par>
                            </p:childTnLst>
                          </p:cTn>
                        </p:par>
                        <p:par>
                          <p:cTn id="13" fill="hold">
                            <p:stCondLst>
                              <p:cond delay="800"/>
                            </p:stCondLst>
                            <p:childTnLst>
                              <p:par>
                                <p:cTn id="14" presetID="2" presetClass="entr" presetSubtype="1" decel="10000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1000" fill="hold"/>
                                        <p:tgtEl>
                                          <p:spTgt spid="19"/>
                                        </p:tgtEl>
                                        <p:attrNameLst>
                                          <p:attrName>ppt_x</p:attrName>
                                        </p:attrNameLst>
                                      </p:cBhvr>
                                      <p:tavLst>
                                        <p:tav tm="0">
                                          <p:val>
                                            <p:strVal val="#ppt_x"/>
                                          </p:val>
                                        </p:tav>
                                        <p:tav tm="100000">
                                          <p:val>
                                            <p:strVal val="#ppt_x"/>
                                          </p:val>
                                        </p:tav>
                                      </p:tavLst>
                                    </p:anim>
                                    <p:anim calcmode="lin" valueType="num">
                                      <p:cBhvr additive="base">
                                        <p:cTn id="17" dur="10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par>
                                <p:cTn id="23" presetID="6" presetClass="emph" presetSubtype="0" autoRev="1" fill="hold" grpId="1" nodeType="withEffect">
                                  <p:stCondLst>
                                    <p:cond delay="0"/>
                                  </p:stCondLst>
                                  <p:childTnLst>
                                    <p:animScale>
                                      <p:cBhvr>
                                        <p:cTn id="24" dur="400" fill="hold"/>
                                        <p:tgtEl>
                                          <p:spTgt spid="71"/>
                                        </p:tgtEl>
                                      </p:cBhvr>
                                      <p:by x="110000" y="110000"/>
                                    </p:animScale>
                                  </p:childTnLst>
                                </p:cTn>
                              </p:par>
                              <p:par>
                                <p:cTn id="25" presetID="10" presetClass="entr" presetSubtype="0" fill="hold" grpId="0" nodeType="withEffect">
                                  <p:stCondLst>
                                    <p:cond delay="0"/>
                                  </p:stCondLst>
                                  <p:childTnLst>
                                    <p:set>
                                      <p:cBhvr>
                                        <p:cTn id="26" dur="1" fill="hold">
                                          <p:stCondLst>
                                            <p:cond delay="0"/>
                                          </p:stCondLst>
                                        </p:cTn>
                                        <p:tgtEl>
                                          <p:spTgt spid="55">
                                            <p:txEl>
                                              <p:pRg st="0" end="0"/>
                                            </p:txEl>
                                          </p:spTgt>
                                        </p:tgtEl>
                                        <p:attrNameLst>
                                          <p:attrName>style.visibility</p:attrName>
                                        </p:attrNameLst>
                                      </p:cBhvr>
                                      <p:to>
                                        <p:strVal val="visible"/>
                                      </p:to>
                                    </p:set>
                                    <p:animEffect transition="in" filter="fade">
                                      <p:cBhvr>
                                        <p:cTn id="27" dur="500"/>
                                        <p:tgtEl>
                                          <p:spTgt spid="55">
                                            <p:txEl>
                                              <p:pRg st="0" end="0"/>
                                            </p:txEl>
                                          </p:spTgt>
                                        </p:tgtEl>
                                      </p:cBhvr>
                                    </p:animEffect>
                                  </p:childTnLst>
                                </p:cTn>
                              </p:par>
                            </p:childTnLst>
                          </p:cTn>
                        </p:par>
                        <p:par>
                          <p:cTn id="28" fill="hold">
                            <p:stCondLst>
                              <p:cond delay="800"/>
                            </p:stCondLst>
                            <p:childTnLst>
                              <p:par>
                                <p:cTn id="29" presetID="2" presetClass="entr" presetSubtype="1" decel="100000"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1000" fill="hold"/>
                                        <p:tgtEl>
                                          <p:spTgt spid="52"/>
                                        </p:tgtEl>
                                        <p:attrNameLst>
                                          <p:attrName>ppt_x</p:attrName>
                                        </p:attrNameLst>
                                      </p:cBhvr>
                                      <p:tavLst>
                                        <p:tav tm="0">
                                          <p:val>
                                            <p:strVal val="#ppt_x"/>
                                          </p:val>
                                        </p:tav>
                                        <p:tav tm="100000">
                                          <p:val>
                                            <p:strVal val="#ppt_x"/>
                                          </p:val>
                                        </p:tav>
                                      </p:tavLst>
                                    </p:anim>
                                    <p:anim calcmode="lin" valueType="num">
                                      <p:cBhvr additive="base">
                                        <p:cTn id="32" dur="1000" fill="hold"/>
                                        <p:tgtEl>
                                          <p:spTgt spid="52"/>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500"/>
                                        <p:tgtEl>
                                          <p:spTgt spid="73"/>
                                        </p:tgtEl>
                                      </p:cBhvr>
                                    </p:animEffect>
                                  </p:childTnLst>
                                </p:cTn>
                              </p:par>
                              <p:par>
                                <p:cTn id="38" presetID="6" presetClass="emph" presetSubtype="0" autoRev="1" fill="hold" grpId="1" nodeType="withEffect">
                                  <p:stCondLst>
                                    <p:cond delay="0"/>
                                  </p:stCondLst>
                                  <p:childTnLst>
                                    <p:animScale>
                                      <p:cBhvr>
                                        <p:cTn id="39" dur="400" fill="hold"/>
                                        <p:tgtEl>
                                          <p:spTgt spid="73"/>
                                        </p:tgtEl>
                                      </p:cBhvr>
                                      <p:by x="110000" y="110000"/>
                                    </p:animScale>
                                  </p:childTnLst>
                                </p:cTn>
                              </p:par>
                              <p:par>
                                <p:cTn id="40" presetID="10" presetClass="entr" presetSubtype="0" fill="hold" grpId="0" nodeType="withEffect">
                                  <p:stCondLst>
                                    <p:cond delay="0"/>
                                  </p:stCondLst>
                                  <p:childTnLst>
                                    <p:set>
                                      <p:cBhvr>
                                        <p:cTn id="41" dur="1" fill="hold">
                                          <p:stCondLst>
                                            <p:cond delay="0"/>
                                          </p:stCondLst>
                                        </p:cTn>
                                        <p:tgtEl>
                                          <p:spTgt spid="56">
                                            <p:txEl>
                                              <p:pRg st="0" end="0"/>
                                            </p:txEl>
                                          </p:spTgt>
                                        </p:tgtEl>
                                        <p:attrNameLst>
                                          <p:attrName>style.visibility</p:attrName>
                                        </p:attrNameLst>
                                      </p:cBhvr>
                                      <p:to>
                                        <p:strVal val="visible"/>
                                      </p:to>
                                    </p:set>
                                    <p:animEffect transition="in" filter="fade">
                                      <p:cBhvr>
                                        <p:cTn id="42" dur="500"/>
                                        <p:tgtEl>
                                          <p:spTgt spid="56">
                                            <p:txEl>
                                              <p:pRg st="0" end="0"/>
                                            </p:txEl>
                                          </p:spTgt>
                                        </p:tgtEl>
                                      </p:cBhvr>
                                    </p:animEffect>
                                  </p:childTnLst>
                                </p:cTn>
                              </p:par>
                            </p:childTnLst>
                          </p:cTn>
                        </p:par>
                        <p:par>
                          <p:cTn id="43" fill="hold">
                            <p:stCondLst>
                              <p:cond delay="800"/>
                            </p:stCondLst>
                            <p:childTnLst>
                              <p:par>
                                <p:cTn id="44" presetID="2" presetClass="entr" presetSubtype="1" decel="10000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1000" fill="hold"/>
                                        <p:tgtEl>
                                          <p:spTgt spid="53"/>
                                        </p:tgtEl>
                                        <p:attrNameLst>
                                          <p:attrName>ppt_x</p:attrName>
                                        </p:attrNameLst>
                                      </p:cBhvr>
                                      <p:tavLst>
                                        <p:tav tm="0">
                                          <p:val>
                                            <p:strVal val="#ppt_x"/>
                                          </p:val>
                                        </p:tav>
                                        <p:tav tm="100000">
                                          <p:val>
                                            <p:strVal val="#ppt_x"/>
                                          </p:val>
                                        </p:tav>
                                      </p:tavLst>
                                    </p:anim>
                                    <p:anim calcmode="lin" valueType="num">
                                      <p:cBhvr additive="base">
                                        <p:cTn id="47" dur="10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tmplLst>
          <p:tmpl>
            <p:tnLst>
              <p:par>
                <p:cTn presetID="2" presetClass="entr" presetSubtype="1" decel="10000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000" fill="hold"/>
                        <p:tgtEl>
                          <p:spTgt spid="19"/>
                        </p:tgtEl>
                        <p:attrNameLst>
                          <p:attrName>ppt_x</p:attrName>
                        </p:attrNameLst>
                      </p:cBhvr>
                      <p:tavLst>
                        <p:tav tm="0">
                          <p:val>
                            <p:strVal val="#ppt_x"/>
                          </p:val>
                        </p:tav>
                        <p:tav tm="100000">
                          <p:val>
                            <p:strVal val="#ppt_x"/>
                          </p:val>
                        </p:tav>
                      </p:tavLst>
                    </p:anim>
                    <p:anim calcmode="lin" valueType="num">
                      <p:cBhvr additive="base">
                        <p:cTn dur="1000" fill="hold"/>
                        <p:tgtEl>
                          <p:spTgt spid="19"/>
                        </p:tgtEl>
                        <p:attrNameLst>
                          <p:attrName>ppt_y</p:attrName>
                        </p:attrNameLst>
                      </p:cBhvr>
                      <p:tavLst>
                        <p:tav tm="0">
                          <p:val>
                            <p:strVal val="0-#ppt_h/2"/>
                          </p:val>
                        </p:tav>
                        <p:tav tm="100000">
                          <p:val>
                            <p:strVal val="#ppt_y"/>
                          </p:val>
                        </p:tav>
                      </p:tavLst>
                    </p:anim>
                  </p:childTnLst>
                </p:cTn>
              </p:par>
            </p:tnLst>
          </p:tmpl>
        </p:tmplLst>
      </p:bldP>
      <p:bldP spid="52" grpId="0">
        <p:tmplLst>
          <p:tmpl>
            <p:tnLst>
              <p:par>
                <p:cTn presetID="2" presetClass="entr" presetSubtype="1" decel="100000"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 calcmode="lin" valueType="num">
                      <p:cBhvr additive="base">
                        <p:cTn dur="1000" fill="hold"/>
                        <p:tgtEl>
                          <p:spTgt spid="52"/>
                        </p:tgtEl>
                        <p:attrNameLst>
                          <p:attrName>ppt_x</p:attrName>
                        </p:attrNameLst>
                      </p:cBhvr>
                      <p:tavLst>
                        <p:tav tm="0">
                          <p:val>
                            <p:strVal val="#ppt_x"/>
                          </p:val>
                        </p:tav>
                        <p:tav tm="100000">
                          <p:val>
                            <p:strVal val="#ppt_x"/>
                          </p:val>
                        </p:tav>
                      </p:tavLst>
                    </p:anim>
                    <p:anim calcmode="lin" valueType="num">
                      <p:cBhvr additive="base">
                        <p:cTn dur="1000" fill="hold"/>
                        <p:tgtEl>
                          <p:spTgt spid="52"/>
                        </p:tgtEl>
                        <p:attrNameLst>
                          <p:attrName>ppt_y</p:attrName>
                        </p:attrNameLst>
                      </p:cBhvr>
                      <p:tavLst>
                        <p:tav tm="0">
                          <p:val>
                            <p:strVal val="0-#ppt_h/2"/>
                          </p:val>
                        </p:tav>
                        <p:tav tm="100000">
                          <p:val>
                            <p:strVal val="#ppt_y"/>
                          </p:val>
                        </p:tav>
                      </p:tavLst>
                    </p:anim>
                  </p:childTnLst>
                </p:cTn>
              </p:par>
            </p:tnLst>
          </p:tmpl>
        </p:tmplLst>
      </p:bldP>
      <p:bldP spid="53" grpId="0">
        <p:tmplLst>
          <p:tmpl>
            <p:tnLst>
              <p:par>
                <p:cTn presetID="2" presetClass="entr" presetSubtype="1" decel="100000"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 calcmode="lin" valueType="num">
                      <p:cBhvr additive="base">
                        <p:cTn dur="1000" fill="hold"/>
                        <p:tgtEl>
                          <p:spTgt spid="53"/>
                        </p:tgtEl>
                        <p:attrNameLst>
                          <p:attrName>ppt_x</p:attrName>
                        </p:attrNameLst>
                      </p:cBhvr>
                      <p:tavLst>
                        <p:tav tm="0">
                          <p:val>
                            <p:strVal val="#ppt_x"/>
                          </p:val>
                        </p:tav>
                        <p:tav tm="100000">
                          <p:val>
                            <p:strVal val="#ppt_x"/>
                          </p:val>
                        </p:tav>
                      </p:tavLst>
                    </p:anim>
                    <p:anim calcmode="lin" valueType="num">
                      <p:cBhvr additive="base">
                        <p:cTn dur="1000" fill="hold"/>
                        <p:tgtEl>
                          <p:spTgt spid="53"/>
                        </p:tgtEl>
                        <p:attrNameLst>
                          <p:attrName>ppt_y</p:attrName>
                        </p:attrNameLst>
                      </p:cBhvr>
                      <p:tavLst>
                        <p:tav tm="0">
                          <p:val>
                            <p:strVal val="0-#ppt_h/2"/>
                          </p:val>
                        </p:tav>
                        <p:tav tm="100000">
                          <p:val>
                            <p:strVal val="#ppt_y"/>
                          </p:val>
                        </p:tav>
                      </p:tavLst>
                    </p:anim>
                  </p:childTnLst>
                </p:cTn>
              </p:par>
            </p:tnLst>
          </p:tmpl>
        </p:tmplLst>
      </p:bldP>
      <p:bldP spid="54" grpId="0" build="p">
        <p:tmplLst>
          <p:tmpl lvl="1">
            <p:tnLst>
              <p:par>
                <p:cTn presetID="10" presetClass="entr" presetSubtype="0" fill="hold" nodeType="with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lvl="1">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56" grpId="0" build="p">
        <p:tmplLst>
          <p:tmpl lvl="1">
            <p:tnLst>
              <p:par>
                <p:cTn presetID="10" presetClass="entr" presetSubtype="0" fill="hold" nodeType="with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P spid="71" grpId="0" animBg="1">
        <p:tmplLst>
          <p:tmpl>
            <p:tnLst>
              <p:par>
                <p:cTn presetID="10" presetClass="entr" presetSubtype="0" fill="hold" nodeType="clickEffect">
                  <p:stCondLst>
                    <p:cond delay="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1" grpId="1" animBg="1">
        <p:tmplLst>
          <p:tmpl>
            <p:tnLst>
              <p:par>
                <p:cTn presetID="6" presetClass="emph" presetSubtype="0" autoRev="1" fill="hold" nodeType="withEffect">
                  <p:stCondLst>
                    <p:cond delay="0"/>
                  </p:stCondLst>
                  <p:childTnLst>
                    <p:animScale>
                      <p:cBhvr>
                        <p:cTn dur="400" fill="hold"/>
                        <p:tgtEl>
                          <p:spTgt spid="71"/>
                        </p:tgtEl>
                      </p:cBhvr>
                      <p:by x="110000" y="110000"/>
                    </p:animScale>
                  </p:childTnLst>
                </p:cTn>
              </p:par>
            </p:tnLst>
          </p:tmpl>
        </p:tmplLst>
      </p:bldP>
      <p:bldP spid="72" grpId="0" animBg="1">
        <p:tmplLst>
          <p:tmpl>
            <p:tnLst>
              <p:par>
                <p:cTn presetID="10" presetClass="entr" presetSubtype="0" fill="hold" nodeType="withEffect">
                  <p:stCondLst>
                    <p:cond delay="0"/>
                  </p:stCondLst>
                  <p:childTnLst>
                    <p:set>
                      <p:cBhvr>
                        <p:cTn dur="1" fill="hold">
                          <p:stCondLst>
                            <p:cond delay="0"/>
                          </p:stCondLst>
                        </p:cTn>
                        <p:tgtEl>
                          <p:spTgt spid="72"/>
                        </p:tgtEl>
                        <p:attrNameLst>
                          <p:attrName>style.visibility</p:attrName>
                        </p:attrNameLst>
                      </p:cBhvr>
                      <p:to>
                        <p:strVal val="visible"/>
                      </p:to>
                    </p:set>
                    <p:animEffect transition="in" filter="fade">
                      <p:cBhvr>
                        <p:cTn dur="500"/>
                        <p:tgtEl>
                          <p:spTgt spid="72"/>
                        </p:tgtEl>
                      </p:cBhvr>
                    </p:animEffect>
                  </p:childTnLst>
                </p:cTn>
              </p:par>
            </p:tnLst>
          </p:tmpl>
        </p:tmplLst>
      </p:bldP>
      <p:bldP spid="72" grpId="1" animBg="1">
        <p:tmplLst>
          <p:tmpl>
            <p:tnLst>
              <p:par>
                <p:cTn presetID="6" presetClass="emph" presetSubtype="0" autoRev="1" fill="hold" nodeType="withEffect">
                  <p:stCondLst>
                    <p:cond delay="0"/>
                  </p:stCondLst>
                  <p:childTnLst>
                    <p:animScale>
                      <p:cBhvr>
                        <p:cTn dur="400" fill="hold"/>
                        <p:tgtEl>
                          <p:spTgt spid="72"/>
                        </p:tgtEl>
                      </p:cBhvr>
                      <p:by x="110000" y="110000"/>
                    </p:animScale>
                  </p:childTnLst>
                </p:cTn>
              </p:par>
            </p:tnLst>
          </p:tmpl>
        </p:tmplLst>
      </p:bldP>
      <p:bldP spid="73" grpId="0" animBg="1">
        <p:tmplLst>
          <p:tmpl>
            <p:tnLst>
              <p:par>
                <p:cTn presetID="10" presetClass="entr" presetSubtype="0" fill="hold" nodeType="clickEffect">
                  <p:stCondLst>
                    <p:cond delay="0"/>
                  </p:stCondLst>
                  <p:childTnLst>
                    <p:set>
                      <p:cBhvr>
                        <p:cTn dur="1" fill="hold">
                          <p:stCondLst>
                            <p:cond delay="0"/>
                          </p:stCondLst>
                        </p:cTn>
                        <p:tgtEl>
                          <p:spTgt spid="73"/>
                        </p:tgtEl>
                        <p:attrNameLst>
                          <p:attrName>style.visibility</p:attrName>
                        </p:attrNameLst>
                      </p:cBhvr>
                      <p:to>
                        <p:strVal val="visible"/>
                      </p:to>
                    </p:set>
                    <p:animEffect transition="in" filter="fade">
                      <p:cBhvr>
                        <p:cTn dur="500"/>
                        <p:tgtEl>
                          <p:spTgt spid="73"/>
                        </p:tgtEl>
                      </p:cBhvr>
                    </p:animEffect>
                  </p:childTnLst>
                </p:cTn>
              </p:par>
            </p:tnLst>
          </p:tmpl>
        </p:tmplLst>
      </p:bldP>
      <p:bldP spid="73" grpId="1" animBg="1">
        <p:tmplLst>
          <p:tmpl>
            <p:tnLst>
              <p:par>
                <p:cTn presetID="6" presetClass="emph" presetSubtype="0" autoRev="1" fill="hold" nodeType="withEffect">
                  <p:stCondLst>
                    <p:cond delay="0"/>
                  </p:stCondLst>
                  <p:childTnLst>
                    <p:animScale>
                      <p:cBhvr>
                        <p:cTn dur="400" fill="hold"/>
                        <p:tgtEl>
                          <p:spTgt spid="73"/>
                        </p:tgtEl>
                      </p:cBhvr>
                      <p:by x="110000" y="110000"/>
                    </p:animScale>
                  </p:childTnLst>
                </p:cTn>
              </p:par>
            </p:tnLst>
          </p:tmpl>
        </p:tmplLst>
      </p:bldP>
    </p:bldLst>
  </p:timing>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FERENCES / PARTNER">
    <p:spTree>
      <p:nvGrpSpPr>
        <p:cNvPr id="1" name=""/>
        <p:cNvGrpSpPr/>
        <p:nvPr/>
      </p:nvGrpSpPr>
      <p:grpSpPr>
        <a:xfrm>
          <a:off x="0" y="0"/>
          <a:ext cx="0" cy="0"/>
          <a:chOff x="0" y="0"/>
          <a:chExt cx="0" cy="0"/>
        </a:xfrm>
      </p:grpSpPr>
      <p:sp>
        <p:nvSpPr>
          <p:cNvPr id="101" name="Tijdelijke aanduiding voor verticale tekst 2">
            <a:extLst>
              <a:ext uri="{FF2B5EF4-FFF2-40B4-BE49-F238E27FC236}">
                <a16:creationId xmlns:a16="http://schemas.microsoft.com/office/drawing/2014/main" id="{FA3930DD-DC22-421B-8B5C-ECC612505626}"/>
              </a:ext>
            </a:extLst>
          </p:cNvPr>
          <p:cNvSpPr>
            <a:spLocks noGrp="1"/>
          </p:cNvSpPr>
          <p:nvPr>
            <p:ph type="body" orient="vert" idx="1" hasCustomPrompt="1"/>
          </p:nvPr>
        </p:nvSpPr>
        <p:spPr>
          <a:xfrm>
            <a:off x="777244" y="2580255"/>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04" name="Tijdelijke aanduiding voor verticale tekst 2">
            <a:extLst>
              <a:ext uri="{FF2B5EF4-FFF2-40B4-BE49-F238E27FC236}">
                <a16:creationId xmlns:a16="http://schemas.microsoft.com/office/drawing/2014/main" id="{253B405D-F1AB-4817-B270-7BFFD3F3045F}"/>
              </a:ext>
            </a:extLst>
          </p:cNvPr>
          <p:cNvSpPr>
            <a:spLocks noGrp="1"/>
          </p:cNvSpPr>
          <p:nvPr>
            <p:ph type="body" orient="vert" idx="15" hasCustomPrompt="1"/>
          </p:nvPr>
        </p:nvSpPr>
        <p:spPr>
          <a:xfrm>
            <a:off x="3007918" y="2580255"/>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05" name="Tijdelijke aanduiding voor verticale tekst 2">
            <a:extLst>
              <a:ext uri="{FF2B5EF4-FFF2-40B4-BE49-F238E27FC236}">
                <a16:creationId xmlns:a16="http://schemas.microsoft.com/office/drawing/2014/main" id="{D06D2B9A-2824-4C51-AC31-7B8A2F099D2A}"/>
              </a:ext>
            </a:extLst>
          </p:cNvPr>
          <p:cNvSpPr>
            <a:spLocks noGrp="1"/>
          </p:cNvSpPr>
          <p:nvPr>
            <p:ph type="body" orient="vert" idx="16" hasCustomPrompt="1"/>
          </p:nvPr>
        </p:nvSpPr>
        <p:spPr>
          <a:xfrm>
            <a:off x="5238592" y="2580255"/>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06" name="Tijdelijke aanduiding voor verticale tekst 2">
            <a:extLst>
              <a:ext uri="{FF2B5EF4-FFF2-40B4-BE49-F238E27FC236}">
                <a16:creationId xmlns:a16="http://schemas.microsoft.com/office/drawing/2014/main" id="{2CBB626D-CD15-4693-8763-41BAEE5BF1E1}"/>
              </a:ext>
            </a:extLst>
          </p:cNvPr>
          <p:cNvSpPr>
            <a:spLocks noGrp="1"/>
          </p:cNvSpPr>
          <p:nvPr>
            <p:ph type="body" orient="vert" idx="17" hasCustomPrompt="1"/>
          </p:nvPr>
        </p:nvSpPr>
        <p:spPr>
          <a:xfrm>
            <a:off x="7469266" y="2580255"/>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07" name="Tijdelijke aanduiding voor verticale tekst 2">
            <a:extLst>
              <a:ext uri="{FF2B5EF4-FFF2-40B4-BE49-F238E27FC236}">
                <a16:creationId xmlns:a16="http://schemas.microsoft.com/office/drawing/2014/main" id="{88ADBC97-6F7A-4743-A873-3D1D8CFFEC52}"/>
              </a:ext>
            </a:extLst>
          </p:cNvPr>
          <p:cNvSpPr>
            <a:spLocks noGrp="1"/>
          </p:cNvSpPr>
          <p:nvPr>
            <p:ph type="body" orient="vert" idx="18" hasCustomPrompt="1"/>
          </p:nvPr>
        </p:nvSpPr>
        <p:spPr>
          <a:xfrm>
            <a:off x="9699940" y="2580255"/>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08" name="Tijdelijke aanduiding voor verticale tekst 2">
            <a:extLst>
              <a:ext uri="{FF2B5EF4-FFF2-40B4-BE49-F238E27FC236}">
                <a16:creationId xmlns:a16="http://schemas.microsoft.com/office/drawing/2014/main" id="{F1290261-F37B-486E-B055-2C1FF5B8542A}"/>
              </a:ext>
            </a:extLst>
          </p:cNvPr>
          <p:cNvSpPr>
            <a:spLocks noGrp="1"/>
          </p:cNvSpPr>
          <p:nvPr>
            <p:ph type="body" orient="vert" idx="19" hasCustomPrompt="1"/>
          </p:nvPr>
        </p:nvSpPr>
        <p:spPr>
          <a:xfrm>
            <a:off x="777244" y="4239198"/>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09" name="Tijdelijke aanduiding voor verticale tekst 2">
            <a:extLst>
              <a:ext uri="{FF2B5EF4-FFF2-40B4-BE49-F238E27FC236}">
                <a16:creationId xmlns:a16="http://schemas.microsoft.com/office/drawing/2014/main" id="{BF2DF362-BC86-44C1-A829-8F6669103432}"/>
              </a:ext>
            </a:extLst>
          </p:cNvPr>
          <p:cNvSpPr>
            <a:spLocks noGrp="1"/>
          </p:cNvSpPr>
          <p:nvPr>
            <p:ph type="body" orient="vert" idx="20" hasCustomPrompt="1"/>
          </p:nvPr>
        </p:nvSpPr>
        <p:spPr>
          <a:xfrm>
            <a:off x="3007918" y="4239198"/>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10" name="Tijdelijke aanduiding voor verticale tekst 2">
            <a:extLst>
              <a:ext uri="{FF2B5EF4-FFF2-40B4-BE49-F238E27FC236}">
                <a16:creationId xmlns:a16="http://schemas.microsoft.com/office/drawing/2014/main" id="{9E3E5C86-3261-43B7-A062-873068475FB2}"/>
              </a:ext>
            </a:extLst>
          </p:cNvPr>
          <p:cNvSpPr>
            <a:spLocks noGrp="1"/>
          </p:cNvSpPr>
          <p:nvPr>
            <p:ph type="body" orient="vert" idx="21" hasCustomPrompt="1"/>
          </p:nvPr>
        </p:nvSpPr>
        <p:spPr>
          <a:xfrm>
            <a:off x="5238592" y="4239198"/>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11" name="Tijdelijke aanduiding voor verticale tekst 2">
            <a:extLst>
              <a:ext uri="{FF2B5EF4-FFF2-40B4-BE49-F238E27FC236}">
                <a16:creationId xmlns:a16="http://schemas.microsoft.com/office/drawing/2014/main" id="{41E452AD-0E75-4DA7-8CD7-967C66DC88BE}"/>
              </a:ext>
            </a:extLst>
          </p:cNvPr>
          <p:cNvSpPr>
            <a:spLocks noGrp="1"/>
          </p:cNvSpPr>
          <p:nvPr>
            <p:ph type="body" orient="vert" idx="22" hasCustomPrompt="1"/>
          </p:nvPr>
        </p:nvSpPr>
        <p:spPr>
          <a:xfrm>
            <a:off x="7469266" y="4239198"/>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112" name="Tijdelijke aanduiding voor verticale tekst 2">
            <a:extLst>
              <a:ext uri="{FF2B5EF4-FFF2-40B4-BE49-F238E27FC236}">
                <a16:creationId xmlns:a16="http://schemas.microsoft.com/office/drawing/2014/main" id="{9993F58D-1819-4524-8E3B-17F2D1752223}"/>
              </a:ext>
            </a:extLst>
          </p:cNvPr>
          <p:cNvSpPr>
            <a:spLocks noGrp="1"/>
          </p:cNvSpPr>
          <p:nvPr>
            <p:ph type="body" orient="vert" idx="23" hasCustomPrompt="1"/>
          </p:nvPr>
        </p:nvSpPr>
        <p:spPr>
          <a:xfrm>
            <a:off x="9699940" y="4239198"/>
            <a:ext cx="1904400" cy="1310400"/>
          </a:xfrm>
          <a:noFill/>
          <a:ln>
            <a:solidFill>
              <a:srgbClr val="649EC9">
                <a:alpha val="25098"/>
              </a:srgbClr>
            </a:solidFill>
          </a:ln>
        </p:spPr>
        <p:txBody>
          <a:bodyPr vert="horz" lIns="0" tIns="0" rIns="0" bIns="0"/>
          <a:lstStyle>
            <a:lvl1pPr marL="0" indent="0">
              <a:buNone/>
              <a:defRPr sz="10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grpSp>
        <p:nvGrpSpPr>
          <p:cNvPr id="65" name="HAAK LIJN">
            <a:extLst>
              <a:ext uri="{FF2B5EF4-FFF2-40B4-BE49-F238E27FC236}">
                <a16:creationId xmlns:a16="http://schemas.microsoft.com/office/drawing/2014/main" id="{5BB03752-4229-43C3-B651-38448D67DF64}"/>
              </a:ext>
            </a:extLst>
          </p:cNvPr>
          <p:cNvGrpSpPr/>
          <p:nvPr userDrawn="1"/>
        </p:nvGrpSpPr>
        <p:grpSpPr>
          <a:xfrm>
            <a:off x="540812" y="0"/>
            <a:ext cx="76800" cy="6858000"/>
            <a:chOff x="578912" y="0"/>
            <a:chExt cx="76800" cy="6858000"/>
          </a:xfrm>
        </p:grpSpPr>
        <p:cxnSp>
          <p:nvCxnSpPr>
            <p:cNvPr id="66" name="LIJN">
              <a:extLst>
                <a:ext uri="{FF2B5EF4-FFF2-40B4-BE49-F238E27FC236}">
                  <a16:creationId xmlns:a16="http://schemas.microsoft.com/office/drawing/2014/main" id="{49A47FBE-D9DB-4556-A5F6-3785144577AF}"/>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67" name="Graphic 66">
              <a:extLst>
                <a:ext uri="{FF2B5EF4-FFF2-40B4-BE49-F238E27FC236}">
                  <a16:creationId xmlns:a16="http://schemas.microsoft.com/office/drawing/2014/main" id="{B6F45815-92C9-4B5A-86F8-B877A94A7FB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68" name="LIJN">
              <a:extLst>
                <a:ext uri="{FF2B5EF4-FFF2-40B4-BE49-F238E27FC236}">
                  <a16:creationId xmlns:a16="http://schemas.microsoft.com/office/drawing/2014/main" id="{4F0CD40B-838B-4E0F-A956-9659DC8D38BC}"/>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03" name="Tekstvak 102">
            <a:extLst>
              <a:ext uri="{FF2B5EF4-FFF2-40B4-BE49-F238E27FC236}">
                <a16:creationId xmlns:a16="http://schemas.microsoft.com/office/drawing/2014/main" id="{82DED694-965C-41F6-8334-D160E5CDFC49}"/>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REFERENCES / PARTNER</a:t>
            </a:r>
          </a:p>
        </p:txBody>
      </p:sp>
      <p:sp>
        <p:nvSpPr>
          <p:cNvPr id="22" name="Tijdelijke aanduiding voor afbeelding 40"/>
          <p:cNvSpPr>
            <a:spLocks noGrp="1"/>
          </p:cNvSpPr>
          <p:nvPr userDrawn="1">
            <p:ph type="pic" sz="quarter" idx="14" hasCustomPrompt="1"/>
          </p:nvPr>
        </p:nvSpPr>
        <p:spPr>
          <a:xfrm>
            <a:off x="1057750" y="2920644"/>
            <a:ext cx="1343388" cy="629622"/>
          </a:xfrm>
          <a:ln>
            <a:noFill/>
          </a:ln>
        </p:spPr>
        <p:txBody>
          <a:bodyPr bIns="432000" anchor="ctr"/>
          <a:lstStyle>
            <a:lvl1pPr marL="0" indent="0" algn="ctr">
              <a:lnSpc>
                <a:spcPct val="75000"/>
              </a:lnSpc>
              <a:spcBef>
                <a:spcPts val="100"/>
              </a:spcBef>
              <a:spcAft>
                <a:spcPts val="100"/>
              </a:spcAft>
              <a:buNone/>
              <a:defRPr sz="700" i="1" baseline="0"/>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13" name="Tijdelijke aanduiding voor afbeelding 40">
            <a:extLst>
              <a:ext uri="{FF2B5EF4-FFF2-40B4-BE49-F238E27FC236}">
                <a16:creationId xmlns:a16="http://schemas.microsoft.com/office/drawing/2014/main" id="{DC0E2FE1-67A8-4896-AAD4-23189DD2CEC4}"/>
              </a:ext>
            </a:extLst>
          </p:cNvPr>
          <p:cNvSpPr>
            <a:spLocks noGrp="1"/>
          </p:cNvSpPr>
          <p:nvPr>
            <p:ph type="pic" sz="quarter" idx="24" hasCustomPrompt="1"/>
          </p:nvPr>
        </p:nvSpPr>
        <p:spPr>
          <a:xfrm>
            <a:off x="3288424" y="2920644"/>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14" name="Tijdelijke aanduiding voor afbeelding 40">
            <a:extLst>
              <a:ext uri="{FF2B5EF4-FFF2-40B4-BE49-F238E27FC236}">
                <a16:creationId xmlns:a16="http://schemas.microsoft.com/office/drawing/2014/main" id="{E47D8EC2-0522-466E-84C1-3C645FA9D7A8}"/>
              </a:ext>
            </a:extLst>
          </p:cNvPr>
          <p:cNvSpPr>
            <a:spLocks noGrp="1"/>
          </p:cNvSpPr>
          <p:nvPr>
            <p:ph type="pic" sz="quarter" idx="25" hasCustomPrompt="1"/>
          </p:nvPr>
        </p:nvSpPr>
        <p:spPr>
          <a:xfrm>
            <a:off x="5519098" y="2920644"/>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15" name="Tijdelijke aanduiding voor afbeelding 40">
            <a:extLst>
              <a:ext uri="{FF2B5EF4-FFF2-40B4-BE49-F238E27FC236}">
                <a16:creationId xmlns:a16="http://schemas.microsoft.com/office/drawing/2014/main" id="{49DD3396-184F-49E8-B98D-B34CD946E474}"/>
              </a:ext>
            </a:extLst>
          </p:cNvPr>
          <p:cNvSpPr>
            <a:spLocks noGrp="1"/>
          </p:cNvSpPr>
          <p:nvPr>
            <p:ph type="pic" sz="quarter" idx="26" hasCustomPrompt="1"/>
          </p:nvPr>
        </p:nvSpPr>
        <p:spPr>
          <a:xfrm>
            <a:off x="7749772" y="2920644"/>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16" name="Tijdelijke aanduiding voor afbeelding 40">
            <a:extLst>
              <a:ext uri="{FF2B5EF4-FFF2-40B4-BE49-F238E27FC236}">
                <a16:creationId xmlns:a16="http://schemas.microsoft.com/office/drawing/2014/main" id="{169552EF-8046-4EA6-BFCC-CCED87C29DBE}"/>
              </a:ext>
            </a:extLst>
          </p:cNvPr>
          <p:cNvSpPr>
            <a:spLocks noGrp="1"/>
          </p:cNvSpPr>
          <p:nvPr>
            <p:ph type="pic" sz="quarter" idx="27" hasCustomPrompt="1"/>
          </p:nvPr>
        </p:nvSpPr>
        <p:spPr>
          <a:xfrm>
            <a:off x="9980446" y="2920644"/>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17" name="Tijdelijke aanduiding voor afbeelding 40">
            <a:extLst>
              <a:ext uri="{FF2B5EF4-FFF2-40B4-BE49-F238E27FC236}">
                <a16:creationId xmlns:a16="http://schemas.microsoft.com/office/drawing/2014/main" id="{E0C40C85-8D56-43B5-B229-590322AB9B05}"/>
              </a:ext>
            </a:extLst>
          </p:cNvPr>
          <p:cNvSpPr>
            <a:spLocks noGrp="1"/>
          </p:cNvSpPr>
          <p:nvPr>
            <p:ph type="pic" sz="quarter" idx="28" hasCustomPrompt="1"/>
          </p:nvPr>
        </p:nvSpPr>
        <p:spPr>
          <a:xfrm>
            <a:off x="1057750" y="4579587"/>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18" name="Tijdelijke aanduiding voor afbeelding 40">
            <a:extLst>
              <a:ext uri="{FF2B5EF4-FFF2-40B4-BE49-F238E27FC236}">
                <a16:creationId xmlns:a16="http://schemas.microsoft.com/office/drawing/2014/main" id="{296C5D1B-4354-448F-A9FA-2AAFEDCF744D}"/>
              </a:ext>
            </a:extLst>
          </p:cNvPr>
          <p:cNvSpPr>
            <a:spLocks noGrp="1"/>
          </p:cNvSpPr>
          <p:nvPr>
            <p:ph type="pic" sz="quarter" idx="29" hasCustomPrompt="1"/>
          </p:nvPr>
        </p:nvSpPr>
        <p:spPr>
          <a:xfrm>
            <a:off x="3288424" y="4579587"/>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19" name="Tijdelijke aanduiding voor afbeelding 40">
            <a:extLst>
              <a:ext uri="{FF2B5EF4-FFF2-40B4-BE49-F238E27FC236}">
                <a16:creationId xmlns:a16="http://schemas.microsoft.com/office/drawing/2014/main" id="{89AAB85E-0605-45B6-89ED-B21671AEA727}"/>
              </a:ext>
            </a:extLst>
          </p:cNvPr>
          <p:cNvSpPr>
            <a:spLocks noGrp="1"/>
          </p:cNvSpPr>
          <p:nvPr>
            <p:ph type="pic" sz="quarter" idx="30" hasCustomPrompt="1"/>
          </p:nvPr>
        </p:nvSpPr>
        <p:spPr>
          <a:xfrm>
            <a:off x="5519098" y="4579587"/>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120" name="Tijdelijke aanduiding voor afbeelding 40">
            <a:extLst>
              <a:ext uri="{FF2B5EF4-FFF2-40B4-BE49-F238E27FC236}">
                <a16:creationId xmlns:a16="http://schemas.microsoft.com/office/drawing/2014/main" id="{12C7B200-4535-4035-A3AC-7FB26B243553}"/>
              </a:ext>
            </a:extLst>
          </p:cNvPr>
          <p:cNvSpPr>
            <a:spLocks noGrp="1"/>
          </p:cNvSpPr>
          <p:nvPr>
            <p:ph type="pic" sz="quarter" idx="31" hasCustomPrompt="1"/>
          </p:nvPr>
        </p:nvSpPr>
        <p:spPr>
          <a:xfrm>
            <a:off x="7749772" y="4579587"/>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a:p>
            <a:endParaRPr lang="nl-NL" dirty="0"/>
          </a:p>
        </p:txBody>
      </p:sp>
      <p:sp>
        <p:nvSpPr>
          <p:cNvPr id="121" name="Tijdelijke aanduiding voor afbeelding 40">
            <a:extLst>
              <a:ext uri="{FF2B5EF4-FFF2-40B4-BE49-F238E27FC236}">
                <a16:creationId xmlns:a16="http://schemas.microsoft.com/office/drawing/2014/main" id="{93142C17-873E-4A17-89D0-A06014C1E48B}"/>
              </a:ext>
            </a:extLst>
          </p:cNvPr>
          <p:cNvSpPr>
            <a:spLocks noGrp="1"/>
          </p:cNvSpPr>
          <p:nvPr>
            <p:ph type="pic" sz="quarter" idx="32" hasCustomPrompt="1"/>
          </p:nvPr>
        </p:nvSpPr>
        <p:spPr>
          <a:xfrm>
            <a:off x="9980446" y="4579587"/>
            <a:ext cx="1343388" cy="629622"/>
          </a:xfrm>
          <a:ln>
            <a:noFill/>
          </a:ln>
        </p:spPr>
        <p:txBody>
          <a:bodyPr bIns="432000" anchor="ctr"/>
          <a:lstStyle>
            <a:lvl1pPr marL="0" indent="0" algn="ctr">
              <a:lnSpc>
                <a:spcPct val="75000"/>
              </a:lnSpc>
              <a:spcBef>
                <a:spcPts val="100"/>
              </a:spcBef>
              <a:spcAft>
                <a:spcPts val="100"/>
              </a:spcAft>
              <a:buNone/>
              <a:defRPr sz="700" i="1"/>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 logo.</a:t>
            </a:r>
          </a:p>
        </p:txBody>
      </p:sp>
      <p:sp>
        <p:nvSpPr>
          <p:cNvPr id="3" name="Dianummer">
            <a:extLst>
              <a:ext uri="{FF2B5EF4-FFF2-40B4-BE49-F238E27FC236}">
                <a16:creationId xmlns:a16="http://schemas.microsoft.com/office/drawing/2014/main" id="{408CC563-ED69-4242-A700-66F529F00277}"/>
              </a:ext>
            </a:extLst>
          </p:cNvPr>
          <p:cNvSpPr>
            <a:spLocks noGrp="1"/>
          </p:cNvSpPr>
          <p:nvPr>
            <p:ph type="sldNum" sz="quarter" idx="35"/>
          </p:nvPr>
        </p:nvSpPr>
        <p:spPr/>
        <p:txBody>
          <a:bodyPr/>
          <a:lstStyle/>
          <a:p>
            <a:fld id="{5EC93C5F-DB18-4797-88B9-B8B0D60519FD}" type="slidenum">
              <a:rPr lang="nl-NL" smtClean="0"/>
              <a:pPr/>
              <a:t>‹#›</a:t>
            </a:fld>
            <a:endParaRPr lang="nl-NL" dirty="0"/>
          </a:p>
        </p:txBody>
      </p:sp>
      <p:sp>
        <p:nvSpPr>
          <p:cNvPr id="4" name="Datum" hidden="1">
            <a:extLst>
              <a:ext uri="{FF2B5EF4-FFF2-40B4-BE49-F238E27FC236}">
                <a16:creationId xmlns:a16="http://schemas.microsoft.com/office/drawing/2014/main" id="{D3F04256-5640-4A2F-9DE2-CA50AA5C4E19}"/>
              </a:ext>
            </a:extLst>
          </p:cNvPr>
          <p:cNvSpPr>
            <a:spLocks noGrp="1"/>
          </p:cNvSpPr>
          <p:nvPr>
            <p:ph type="dt" sz="half" idx="36"/>
          </p:nvPr>
        </p:nvSpPr>
        <p:spPr>
          <a:xfrm>
            <a:off x="775644" y="6480354"/>
            <a:ext cx="5330192" cy="185411"/>
          </a:xfrm>
          <a:prstGeom prst="rect">
            <a:avLst/>
          </a:prstGeom>
        </p:spPr>
        <p:txBody>
          <a:bodyPr/>
          <a:lstStyle/>
          <a:p>
            <a:r>
              <a:rPr lang="nl-NL" dirty="0"/>
              <a:t>woensdag 13 april 2022</a:t>
            </a:r>
          </a:p>
        </p:txBody>
      </p:sp>
      <p:sp>
        <p:nvSpPr>
          <p:cNvPr id="2" name="Voettekst">
            <a:extLst>
              <a:ext uri="{FF2B5EF4-FFF2-40B4-BE49-F238E27FC236}">
                <a16:creationId xmlns:a16="http://schemas.microsoft.com/office/drawing/2014/main" id="{39C59A2A-E932-4F20-ADBB-B7C76E26CBDC}"/>
              </a:ext>
            </a:extLst>
          </p:cNvPr>
          <p:cNvSpPr>
            <a:spLocks noGrp="1"/>
          </p:cNvSpPr>
          <p:nvPr>
            <p:ph type="ftr" sz="quarter" idx="34"/>
          </p:nvPr>
        </p:nvSpPr>
        <p:spPr>
          <a:xfrm>
            <a:off x="777242" y="6480355"/>
            <a:ext cx="5318757" cy="185411"/>
          </a:xfrm>
          <a:prstGeom prst="rect">
            <a:avLst/>
          </a:prstGeom>
        </p:spPr>
        <p:txBody>
          <a:bodyPr/>
          <a:lstStyle/>
          <a:p>
            <a:endParaRPr lang="nl-NL" dirty="0"/>
          </a:p>
        </p:txBody>
      </p:sp>
      <p:sp>
        <p:nvSpPr>
          <p:cNvPr id="64" name="Ondertitel">
            <a:extLst>
              <a:ext uri="{FF2B5EF4-FFF2-40B4-BE49-F238E27FC236}">
                <a16:creationId xmlns:a16="http://schemas.microsoft.com/office/drawing/2014/main" id="{9E282118-5AF8-446A-9FD3-768DDD6BCEAE}"/>
              </a:ext>
            </a:extLst>
          </p:cNvPr>
          <p:cNvSpPr>
            <a:spLocks noGrp="1"/>
          </p:cNvSpPr>
          <p:nvPr>
            <p:ph type="subTitle" idx="10" hasCustomPrompt="1"/>
          </p:nvPr>
        </p:nvSpPr>
        <p:spPr>
          <a:xfrm>
            <a:off x="777244" y="924516"/>
            <a:ext cx="10827096" cy="349200"/>
          </a:xfrm>
        </p:spPr>
        <p:txBody>
          <a:bodyPr/>
          <a:lstStyle>
            <a:lvl1pPr marL="0" indent="0" algn="l">
              <a:buNone/>
              <a:defRPr sz="30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cap="all" baseline="0" dirty="0"/>
              <a:t>Second light </a:t>
            </a:r>
            <a:r>
              <a:rPr lang="nl-NL" cap="all" baseline="0" dirty="0" err="1"/>
              <a:t>subtitle</a:t>
            </a:r>
            <a:endParaRPr lang="nl-NL" dirty="0"/>
          </a:p>
        </p:txBody>
      </p:sp>
      <p:sp>
        <p:nvSpPr>
          <p:cNvPr id="5" name="Titel">
            <a:extLst>
              <a:ext uri="{FF2B5EF4-FFF2-40B4-BE49-F238E27FC236}">
                <a16:creationId xmlns:a16="http://schemas.microsoft.com/office/drawing/2014/main" id="{FF216664-7142-48FA-801A-A233888EAFDD}"/>
              </a:ext>
            </a:extLst>
          </p:cNvPr>
          <p:cNvSpPr>
            <a:spLocks noGrp="1"/>
          </p:cNvSpPr>
          <p:nvPr>
            <p:ph type="title" hasCustomPrompt="1"/>
          </p:nvPr>
        </p:nvSpPr>
        <p:spPr/>
        <p:txBody>
          <a:bodyPr/>
          <a:lstStyle/>
          <a:p>
            <a:r>
              <a:rPr lang="nl-NL" dirty="0"/>
              <a:t>First </a:t>
            </a:r>
            <a:r>
              <a:rPr lang="nl-NL" dirty="0" err="1"/>
              <a:t>bold</a:t>
            </a:r>
            <a:r>
              <a:rPr lang="nl-NL" dirty="0"/>
              <a:t> </a:t>
            </a:r>
            <a:r>
              <a:rPr lang="nl-NL" dirty="0" err="1"/>
              <a:t>title</a:t>
            </a:r>
            <a:endParaRPr lang="nl-NL" dirty="0"/>
          </a:p>
        </p:txBody>
      </p:sp>
      <p:pic>
        <p:nvPicPr>
          <p:cNvPr id="122" name="Picture 121">
            <a:extLst>
              <a:ext uri="{FF2B5EF4-FFF2-40B4-BE49-F238E27FC236}">
                <a16:creationId xmlns:a16="http://schemas.microsoft.com/office/drawing/2014/main" id="{88DC4012-2601-4FFF-9F26-4EB82A111E9A}"/>
              </a:ext>
            </a:extLst>
          </p:cNvPr>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9502" t="22832" r="6362" b="27355"/>
          <a:stretch/>
        </p:blipFill>
        <p:spPr>
          <a:xfrm>
            <a:off x="10540665" y="6480007"/>
            <a:ext cx="1075998" cy="185758"/>
          </a:xfrm>
          <a:prstGeom prst="rect">
            <a:avLst/>
          </a:prstGeom>
        </p:spPr>
      </p:pic>
      <p:sp>
        <p:nvSpPr>
          <p:cNvPr id="33" name="TextBox 32">
            <a:extLst>
              <a:ext uri="{FF2B5EF4-FFF2-40B4-BE49-F238E27FC236}">
                <a16:creationId xmlns:a16="http://schemas.microsoft.com/office/drawing/2014/main" id="{2764A20F-E4E0-444E-8C14-3E51894A9A4F}"/>
              </a:ext>
            </a:extLst>
          </p:cNvPr>
          <p:cNvSpPr txBox="1"/>
          <p:nvPr userDrawn="1"/>
        </p:nvSpPr>
        <p:spPr>
          <a:xfrm>
            <a:off x="5304757" y="6442255"/>
            <a:ext cx="1075936" cy="261610"/>
          </a:xfrm>
          <a:prstGeom prst="rect">
            <a:avLst/>
          </a:prstGeom>
          <a:noFill/>
        </p:spPr>
        <p:txBody>
          <a:bodyPr wrap="none" rtlCol="0">
            <a:spAutoFit/>
          </a:bodyPr>
          <a:lstStyle/>
          <a:p>
            <a:r>
              <a:rPr lang="nl-NL" sz="1100" dirty="0">
                <a:solidFill>
                  <a:schemeClr val="bg1">
                    <a:lumMod val="50000"/>
                  </a:schemeClr>
                </a:solidFill>
              </a:rPr>
              <a:t>TNO </a:t>
            </a:r>
            <a:r>
              <a:rPr lang="nl-NL" sz="1100" dirty="0" err="1">
                <a:solidFill>
                  <a:schemeClr val="bg1">
                    <a:lumMod val="50000"/>
                  </a:schemeClr>
                </a:solidFill>
              </a:rPr>
              <a:t>Restricted</a:t>
            </a:r>
            <a:endParaRPr lang="nl-NL" sz="1100" dirty="0">
              <a:solidFill>
                <a:schemeClr val="bg1">
                  <a:lumMod val="50000"/>
                </a:schemeClr>
              </a:solidFill>
            </a:endParaRPr>
          </a:p>
        </p:txBody>
      </p:sp>
    </p:spTree>
    <p:extLst>
      <p:ext uri="{BB962C8B-B14F-4D97-AF65-F5344CB8AC3E}">
        <p14:creationId xmlns:p14="http://schemas.microsoft.com/office/powerpoint/2010/main" val="34493227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1000" fill="hold"/>
                                        <p:tgtEl>
                                          <p:spTgt spid="101"/>
                                        </p:tgtEl>
                                        <p:attrNameLst>
                                          <p:attrName>ppt_x</p:attrName>
                                        </p:attrNameLst>
                                      </p:cBhvr>
                                      <p:tavLst>
                                        <p:tav tm="0">
                                          <p:val>
                                            <p:strVal val="#ppt_x"/>
                                          </p:val>
                                        </p:tav>
                                        <p:tav tm="100000">
                                          <p:val>
                                            <p:strVal val="#ppt_x"/>
                                          </p:val>
                                        </p:tav>
                                      </p:tavLst>
                                    </p:anim>
                                    <p:anim calcmode="lin" valueType="num">
                                      <p:cBhvr additive="base">
                                        <p:cTn id="8" dur="1000" fill="hold"/>
                                        <p:tgtEl>
                                          <p:spTgt spid="10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04"/>
                                        </p:tgtEl>
                                        <p:attrNameLst>
                                          <p:attrName>style.visibility</p:attrName>
                                        </p:attrNameLst>
                                      </p:cBhvr>
                                      <p:to>
                                        <p:strVal val="visible"/>
                                      </p:to>
                                    </p:set>
                                    <p:anim calcmode="lin" valueType="num">
                                      <p:cBhvr additive="base">
                                        <p:cTn id="11" dur="1000" fill="hold"/>
                                        <p:tgtEl>
                                          <p:spTgt spid="104"/>
                                        </p:tgtEl>
                                        <p:attrNameLst>
                                          <p:attrName>ppt_x</p:attrName>
                                        </p:attrNameLst>
                                      </p:cBhvr>
                                      <p:tavLst>
                                        <p:tav tm="0">
                                          <p:val>
                                            <p:strVal val="#ppt_x"/>
                                          </p:val>
                                        </p:tav>
                                        <p:tav tm="100000">
                                          <p:val>
                                            <p:strVal val="#ppt_x"/>
                                          </p:val>
                                        </p:tav>
                                      </p:tavLst>
                                    </p:anim>
                                    <p:anim calcmode="lin" valueType="num">
                                      <p:cBhvr additive="base">
                                        <p:cTn id="12" dur="1000" fill="hold"/>
                                        <p:tgtEl>
                                          <p:spTgt spid="10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000" fill="hold"/>
                                        <p:tgtEl>
                                          <p:spTgt spid="105"/>
                                        </p:tgtEl>
                                        <p:attrNameLst>
                                          <p:attrName>ppt_x</p:attrName>
                                        </p:attrNameLst>
                                      </p:cBhvr>
                                      <p:tavLst>
                                        <p:tav tm="0">
                                          <p:val>
                                            <p:strVal val="#ppt_x"/>
                                          </p:val>
                                        </p:tav>
                                        <p:tav tm="100000">
                                          <p:val>
                                            <p:strVal val="#ppt_x"/>
                                          </p:val>
                                        </p:tav>
                                      </p:tavLst>
                                    </p:anim>
                                    <p:anim calcmode="lin" valueType="num">
                                      <p:cBhvr additive="base">
                                        <p:cTn id="16" dur="1000" fill="hold"/>
                                        <p:tgtEl>
                                          <p:spTgt spid="10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06"/>
                                        </p:tgtEl>
                                        <p:attrNameLst>
                                          <p:attrName>style.visibility</p:attrName>
                                        </p:attrNameLst>
                                      </p:cBhvr>
                                      <p:to>
                                        <p:strVal val="visible"/>
                                      </p:to>
                                    </p:set>
                                    <p:anim calcmode="lin" valueType="num">
                                      <p:cBhvr additive="base">
                                        <p:cTn id="19" dur="1000" fill="hold"/>
                                        <p:tgtEl>
                                          <p:spTgt spid="106"/>
                                        </p:tgtEl>
                                        <p:attrNameLst>
                                          <p:attrName>ppt_x</p:attrName>
                                        </p:attrNameLst>
                                      </p:cBhvr>
                                      <p:tavLst>
                                        <p:tav tm="0">
                                          <p:val>
                                            <p:strVal val="#ppt_x"/>
                                          </p:val>
                                        </p:tav>
                                        <p:tav tm="100000">
                                          <p:val>
                                            <p:strVal val="#ppt_x"/>
                                          </p:val>
                                        </p:tav>
                                      </p:tavLst>
                                    </p:anim>
                                    <p:anim calcmode="lin" valueType="num">
                                      <p:cBhvr additive="base">
                                        <p:cTn id="20" dur="1000" fill="hold"/>
                                        <p:tgtEl>
                                          <p:spTgt spid="10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107"/>
                                        </p:tgtEl>
                                        <p:attrNameLst>
                                          <p:attrName>style.visibility</p:attrName>
                                        </p:attrNameLst>
                                      </p:cBhvr>
                                      <p:to>
                                        <p:strVal val="visible"/>
                                      </p:to>
                                    </p:set>
                                    <p:anim calcmode="lin" valueType="num">
                                      <p:cBhvr additive="base">
                                        <p:cTn id="23" dur="1000" fill="hold"/>
                                        <p:tgtEl>
                                          <p:spTgt spid="107"/>
                                        </p:tgtEl>
                                        <p:attrNameLst>
                                          <p:attrName>ppt_x</p:attrName>
                                        </p:attrNameLst>
                                      </p:cBhvr>
                                      <p:tavLst>
                                        <p:tav tm="0">
                                          <p:val>
                                            <p:strVal val="#ppt_x"/>
                                          </p:val>
                                        </p:tav>
                                        <p:tav tm="100000">
                                          <p:val>
                                            <p:strVal val="#ppt_x"/>
                                          </p:val>
                                        </p:tav>
                                      </p:tavLst>
                                    </p:anim>
                                    <p:anim calcmode="lin" valueType="num">
                                      <p:cBhvr additive="base">
                                        <p:cTn id="24" dur="1000" fill="hold"/>
                                        <p:tgtEl>
                                          <p:spTgt spid="10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08"/>
                                        </p:tgtEl>
                                        <p:attrNameLst>
                                          <p:attrName>style.visibility</p:attrName>
                                        </p:attrNameLst>
                                      </p:cBhvr>
                                      <p:to>
                                        <p:strVal val="visible"/>
                                      </p:to>
                                    </p:set>
                                    <p:anim calcmode="lin" valueType="num">
                                      <p:cBhvr additive="base">
                                        <p:cTn id="27" dur="1000" fill="hold"/>
                                        <p:tgtEl>
                                          <p:spTgt spid="108"/>
                                        </p:tgtEl>
                                        <p:attrNameLst>
                                          <p:attrName>ppt_x</p:attrName>
                                        </p:attrNameLst>
                                      </p:cBhvr>
                                      <p:tavLst>
                                        <p:tav tm="0">
                                          <p:val>
                                            <p:strVal val="#ppt_x"/>
                                          </p:val>
                                        </p:tav>
                                        <p:tav tm="100000">
                                          <p:val>
                                            <p:strVal val="#ppt_x"/>
                                          </p:val>
                                        </p:tav>
                                      </p:tavLst>
                                    </p:anim>
                                    <p:anim calcmode="lin" valueType="num">
                                      <p:cBhvr additive="base">
                                        <p:cTn id="28" dur="1000" fill="hold"/>
                                        <p:tgtEl>
                                          <p:spTgt spid="108"/>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109"/>
                                        </p:tgtEl>
                                        <p:attrNameLst>
                                          <p:attrName>style.visibility</p:attrName>
                                        </p:attrNameLst>
                                      </p:cBhvr>
                                      <p:to>
                                        <p:strVal val="visible"/>
                                      </p:to>
                                    </p:set>
                                    <p:anim calcmode="lin" valueType="num">
                                      <p:cBhvr additive="base">
                                        <p:cTn id="31" dur="1000" fill="hold"/>
                                        <p:tgtEl>
                                          <p:spTgt spid="109"/>
                                        </p:tgtEl>
                                        <p:attrNameLst>
                                          <p:attrName>ppt_x</p:attrName>
                                        </p:attrNameLst>
                                      </p:cBhvr>
                                      <p:tavLst>
                                        <p:tav tm="0">
                                          <p:val>
                                            <p:strVal val="#ppt_x"/>
                                          </p:val>
                                        </p:tav>
                                        <p:tav tm="100000">
                                          <p:val>
                                            <p:strVal val="#ppt_x"/>
                                          </p:val>
                                        </p:tav>
                                      </p:tavLst>
                                    </p:anim>
                                    <p:anim calcmode="lin" valueType="num">
                                      <p:cBhvr additive="base">
                                        <p:cTn id="32" dur="1000" fill="hold"/>
                                        <p:tgtEl>
                                          <p:spTgt spid="109"/>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110"/>
                                        </p:tgtEl>
                                        <p:attrNameLst>
                                          <p:attrName>style.visibility</p:attrName>
                                        </p:attrNameLst>
                                      </p:cBhvr>
                                      <p:to>
                                        <p:strVal val="visible"/>
                                      </p:to>
                                    </p:set>
                                    <p:anim calcmode="lin" valueType="num">
                                      <p:cBhvr additive="base">
                                        <p:cTn id="35" dur="1000" fill="hold"/>
                                        <p:tgtEl>
                                          <p:spTgt spid="110"/>
                                        </p:tgtEl>
                                        <p:attrNameLst>
                                          <p:attrName>ppt_x</p:attrName>
                                        </p:attrNameLst>
                                      </p:cBhvr>
                                      <p:tavLst>
                                        <p:tav tm="0">
                                          <p:val>
                                            <p:strVal val="#ppt_x"/>
                                          </p:val>
                                        </p:tav>
                                        <p:tav tm="100000">
                                          <p:val>
                                            <p:strVal val="#ppt_x"/>
                                          </p:val>
                                        </p:tav>
                                      </p:tavLst>
                                    </p:anim>
                                    <p:anim calcmode="lin" valueType="num">
                                      <p:cBhvr additive="base">
                                        <p:cTn id="36" dur="1000" fill="hold"/>
                                        <p:tgtEl>
                                          <p:spTgt spid="110"/>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800"/>
                                  </p:stCondLst>
                                  <p:childTnLst>
                                    <p:set>
                                      <p:cBhvr>
                                        <p:cTn id="38" dur="1" fill="hold">
                                          <p:stCondLst>
                                            <p:cond delay="0"/>
                                          </p:stCondLst>
                                        </p:cTn>
                                        <p:tgtEl>
                                          <p:spTgt spid="111"/>
                                        </p:tgtEl>
                                        <p:attrNameLst>
                                          <p:attrName>style.visibility</p:attrName>
                                        </p:attrNameLst>
                                      </p:cBhvr>
                                      <p:to>
                                        <p:strVal val="visible"/>
                                      </p:to>
                                    </p:set>
                                    <p:anim calcmode="lin" valueType="num">
                                      <p:cBhvr additive="base">
                                        <p:cTn id="39" dur="1000" fill="hold"/>
                                        <p:tgtEl>
                                          <p:spTgt spid="111"/>
                                        </p:tgtEl>
                                        <p:attrNameLst>
                                          <p:attrName>ppt_x</p:attrName>
                                        </p:attrNameLst>
                                      </p:cBhvr>
                                      <p:tavLst>
                                        <p:tav tm="0">
                                          <p:val>
                                            <p:strVal val="#ppt_x"/>
                                          </p:val>
                                        </p:tav>
                                        <p:tav tm="100000">
                                          <p:val>
                                            <p:strVal val="#ppt_x"/>
                                          </p:val>
                                        </p:tav>
                                      </p:tavLst>
                                    </p:anim>
                                    <p:anim calcmode="lin" valueType="num">
                                      <p:cBhvr additive="base">
                                        <p:cTn id="40" dur="1000" fill="hold"/>
                                        <p:tgtEl>
                                          <p:spTgt spid="111"/>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900"/>
                                  </p:stCondLst>
                                  <p:childTnLst>
                                    <p:set>
                                      <p:cBhvr>
                                        <p:cTn id="42" dur="1" fill="hold">
                                          <p:stCondLst>
                                            <p:cond delay="0"/>
                                          </p:stCondLst>
                                        </p:cTn>
                                        <p:tgtEl>
                                          <p:spTgt spid="112"/>
                                        </p:tgtEl>
                                        <p:attrNameLst>
                                          <p:attrName>style.visibility</p:attrName>
                                        </p:attrNameLst>
                                      </p:cBhvr>
                                      <p:to>
                                        <p:strVal val="visible"/>
                                      </p:to>
                                    </p:set>
                                    <p:anim calcmode="lin" valueType="num">
                                      <p:cBhvr additive="base">
                                        <p:cTn id="43" dur="1000" fill="hold"/>
                                        <p:tgtEl>
                                          <p:spTgt spid="112"/>
                                        </p:tgtEl>
                                        <p:attrNameLst>
                                          <p:attrName>ppt_x</p:attrName>
                                        </p:attrNameLst>
                                      </p:cBhvr>
                                      <p:tavLst>
                                        <p:tav tm="0">
                                          <p:val>
                                            <p:strVal val="#ppt_x"/>
                                          </p:val>
                                        </p:tav>
                                        <p:tav tm="100000">
                                          <p:val>
                                            <p:strVal val="#ppt_x"/>
                                          </p:val>
                                        </p:tav>
                                      </p:tavLst>
                                    </p:anim>
                                    <p:anim calcmode="lin" valueType="num">
                                      <p:cBhvr additive="base">
                                        <p:cTn id="44" dur="1000" fill="hold"/>
                                        <p:tgtEl>
                                          <p:spTgt spid="112"/>
                                        </p:tgtEl>
                                        <p:attrNameLst>
                                          <p:attrName>ppt_y</p:attrName>
                                        </p:attrNameLst>
                                      </p:cBhvr>
                                      <p:tavLst>
                                        <p:tav tm="0">
                                          <p:val>
                                            <p:strVal val="1+#ppt_h/2"/>
                                          </p:val>
                                        </p:tav>
                                        <p:tav tm="100000">
                                          <p:val>
                                            <p:strVal val="#ppt_y"/>
                                          </p:val>
                                        </p:tav>
                                      </p:tavLst>
                                    </p:anim>
                                  </p:childTnLst>
                                </p:cTn>
                              </p:par>
                              <p:par>
                                <p:cTn id="45" presetID="10" presetClass="entr" presetSubtype="0" fill="hold" grpId="0" nodeType="withEffect">
                                  <p:stCondLst>
                                    <p:cond delay="100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1100"/>
                                  </p:stCondLst>
                                  <p:childTnLst>
                                    <p:set>
                                      <p:cBhvr>
                                        <p:cTn id="49" dur="1" fill="hold">
                                          <p:stCondLst>
                                            <p:cond delay="0"/>
                                          </p:stCondLst>
                                        </p:cTn>
                                        <p:tgtEl>
                                          <p:spTgt spid="113"/>
                                        </p:tgtEl>
                                        <p:attrNameLst>
                                          <p:attrName>style.visibility</p:attrName>
                                        </p:attrNameLst>
                                      </p:cBhvr>
                                      <p:to>
                                        <p:strVal val="visible"/>
                                      </p:to>
                                    </p:set>
                                    <p:animEffect transition="in" filter="fade">
                                      <p:cBhvr>
                                        <p:cTn id="50" dur="500"/>
                                        <p:tgtEl>
                                          <p:spTgt spid="113"/>
                                        </p:tgtEl>
                                      </p:cBhvr>
                                    </p:animEffect>
                                  </p:childTnLst>
                                </p:cTn>
                              </p:par>
                              <p:par>
                                <p:cTn id="51" presetID="10" presetClass="entr" presetSubtype="0" fill="hold" grpId="0" nodeType="withEffect">
                                  <p:stCondLst>
                                    <p:cond delay="1200"/>
                                  </p:stCondLst>
                                  <p:childTnLst>
                                    <p:set>
                                      <p:cBhvr>
                                        <p:cTn id="52" dur="1" fill="hold">
                                          <p:stCondLst>
                                            <p:cond delay="0"/>
                                          </p:stCondLst>
                                        </p:cTn>
                                        <p:tgtEl>
                                          <p:spTgt spid="114"/>
                                        </p:tgtEl>
                                        <p:attrNameLst>
                                          <p:attrName>style.visibility</p:attrName>
                                        </p:attrNameLst>
                                      </p:cBhvr>
                                      <p:to>
                                        <p:strVal val="visible"/>
                                      </p:to>
                                    </p:set>
                                    <p:animEffect transition="in" filter="fade">
                                      <p:cBhvr>
                                        <p:cTn id="53" dur="500"/>
                                        <p:tgtEl>
                                          <p:spTgt spid="114"/>
                                        </p:tgtEl>
                                      </p:cBhvr>
                                    </p:animEffect>
                                  </p:childTnLst>
                                </p:cTn>
                              </p:par>
                              <p:par>
                                <p:cTn id="54" presetID="10" presetClass="entr" presetSubtype="0" fill="hold" grpId="0" nodeType="withEffect">
                                  <p:stCondLst>
                                    <p:cond delay="1300"/>
                                  </p:stCondLst>
                                  <p:childTnLst>
                                    <p:set>
                                      <p:cBhvr>
                                        <p:cTn id="55" dur="1" fill="hold">
                                          <p:stCondLst>
                                            <p:cond delay="0"/>
                                          </p:stCondLst>
                                        </p:cTn>
                                        <p:tgtEl>
                                          <p:spTgt spid="115"/>
                                        </p:tgtEl>
                                        <p:attrNameLst>
                                          <p:attrName>style.visibility</p:attrName>
                                        </p:attrNameLst>
                                      </p:cBhvr>
                                      <p:to>
                                        <p:strVal val="visible"/>
                                      </p:to>
                                    </p:set>
                                    <p:animEffect transition="in" filter="fade">
                                      <p:cBhvr>
                                        <p:cTn id="56" dur="500"/>
                                        <p:tgtEl>
                                          <p:spTgt spid="115"/>
                                        </p:tgtEl>
                                      </p:cBhvr>
                                    </p:animEffect>
                                  </p:childTnLst>
                                </p:cTn>
                              </p:par>
                              <p:par>
                                <p:cTn id="57" presetID="10" presetClass="entr" presetSubtype="0" fill="hold" grpId="0" nodeType="withEffect">
                                  <p:stCondLst>
                                    <p:cond delay="1400"/>
                                  </p:stCondLst>
                                  <p:childTnLst>
                                    <p:set>
                                      <p:cBhvr>
                                        <p:cTn id="58" dur="1" fill="hold">
                                          <p:stCondLst>
                                            <p:cond delay="0"/>
                                          </p:stCondLst>
                                        </p:cTn>
                                        <p:tgtEl>
                                          <p:spTgt spid="116"/>
                                        </p:tgtEl>
                                        <p:attrNameLst>
                                          <p:attrName>style.visibility</p:attrName>
                                        </p:attrNameLst>
                                      </p:cBhvr>
                                      <p:to>
                                        <p:strVal val="visible"/>
                                      </p:to>
                                    </p:set>
                                    <p:animEffect transition="in" filter="fade">
                                      <p:cBhvr>
                                        <p:cTn id="59" dur="500"/>
                                        <p:tgtEl>
                                          <p:spTgt spid="116"/>
                                        </p:tgtEl>
                                      </p:cBhvr>
                                    </p:animEffect>
                                  </p:childTnLst>
                                </p:cTn>
                              </p:par>
                              <p:par>
                                <p:cTn id="60" presetID="10" presetClass="entr" presetSubtype="0" fill="hold" grpId="0" nodeType="withEffect">
                                  <p:stCondLst>
                                    <p:cond delay="1500"/>
                                  </p:stCondLst>
                                  <p:childTnLst>
                                    <p:set>
                                      <p:cBhvr>
                                        <p:cTn id="61" dur="1" fill="hold">
                                          <p:stCondLst>
                                            <p:cond delay="0"/>
                                          </p:stCondLst>
                                        </p:cTn>
                                        <p:tgtEl>
                                          <p:spTgt spid="117"/>
                                        </p:tgtEl>
                                        <p:attrNameLst>
                                          <p:attrName>style.visibility</p:attrName>
                                        </p:attrNameLst>
                                      </p:cBhvr>
                                      <p:to>
                                        <p:strVal val="visible"/>
                                      </p:to>
                                    </p:set>
                                    <p:animEffect transition="in" filter="fade">
                                      <p:cBhvr>
                                        <p:cTn id="62" dur="500"/>
                                        <p:tgtEl>
                                          <p:spTgt spid="117"/>
                                        </p:tgtEl>
                                      </p:cBhvr>
                                    </p:animEffect>
                                  </p:childTnLst>
                                </p:cTn>
                              </p:par>
                              <p:par>
                                <p:cTn id="63" presetID="10" presetClass="entr" presetSubtype="0" fill="hold" grpId="0" nodeType="withEffect">
                                  <p:stCondLst>
                                    <p:cond delay="1600"/>
                                  </p:stCondLst>
                                  <p:childTnLst>
                                    <p:set>
                                      <p:cBhvr>
                                        <p:cTn id="64" dur="1" fill="hold">
                                          <p:stCondLst>
                                            <p:cond delay="0"/>
                                          </p:stCondLst>
                                        </p:cTn>
                                        <p:tgtEl>
                                          <p:spTgt spid="118"/>
                                        </p:tgtEl>
                                        <p:attrNameLst>
                                          <p:attrName>style.visibility</p:attrName>
                                        </p:attrNameLst>
                                      </p:cBhvr>
                                      <p:to>
                                        <p:strVal val="visible"/>
                                      </p:to>
                                    </p:set>
                                    <p:animEffect transition="in" filter="fade">
                                      <p:cBhvr>
                                        <p:cTn id="65" dur="500"/>
                                        <p:tgtEl>
                                          <p:spTgt spid="118"/>
                                        </p:tgtEl>
                                      </p:cBhvr>
                                    </p:animEffect>
                                  </p:childTnLst>
                                </p:cTn>
                              </p:par>
                              <p:par>
                                <p:cTn id="66" presetID="10" presetClass="entr" presetSubtype="0" fill="hold" grpId="0" nodeType="withEffect">
                                  <p:stCondLst>
                                    <p:cond delay="170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childTnLst>
                                </p:cTn>
                              </p:par>
                              <p:par>
                                <p:cTn id="69" presetID="10" presetClass="entr" presetSubtype="0" fill="hold" grpId="0" nodeType="withEffect">
                                  <p:stCondLst>
                                    <p:cond delay="1800"/>
                                  </p:stCondLst>
                                  <p:childTnLst>
                                    <p:set>
                                      <p:cBhvr>
                                        <p:cTn id="70" dur="1" fill="hold">
                                          <p:stCondLst>
                                            <p:cond delay="0"/>
                                          </p:stCondLst>
                                        </p:cTn>
                                        <p:tgtEl>
                                          <p:spTgt spid="120"/>
                                        </p:tgtEl>
                                        <p:attrNameLst>
                                          <p:attrName>style.visibility</p:attrName>
                                        </p:attrNameLst>
                                      </p:cBhvr>
                                      <p:to>
                                        <p:strVal val="visible"/>
                                      </p:to>
                                    </p:set>
                                    <p:animEffect transition="in" filter="fade">
                                      <p:cBhvr>
                                        <p:cTn id="71" dur="500"/>
                                        <p:tgtEl>
                                          <p:spTgt spid="120"/>
                                        </p:tgtEl>
                                      </p:cBhvr>
                                    </p:animEffect>
                                  </p:childTnLst>
                                </p:cTn>
                              </p:par>
                              <p:par>
                                <p:cTn id="72" presetID="10" presetClass="entr" presetSubtype="0" fill="hold" grpId="0" nodeType="withEffect">
                                  <p:stCondLst>
                                    <p:cond delay="1900"/>
                                  </p:stCondLst>
                                  <p:childTnLst>
                                    <p:set>
                                      <p:cBhvr>
                                        <p:cTn id="73" dur="1" fill="hold">
                                          <p:stCondLst>
                                            <p:cond delay="0"/>
                                          </p:stCondLst>
                                        </p:cTn>
                                        <p:tgtEl>
                                          <p:spTgt spid="121"/>
                                        </p:tgtEl>
                                        <p:attrNameLst>
                                          <p:attrName>style.visibility</p:attrName>
                                        </p:attrNameLst>
                                      </p:cBhvr>
                                      <p:to>
                                        <p:strVal val="visible"/>
                                      </p:to>
                                    </p:set>
                                    <p:animEffect transition="in" filter="fade">
                                      <p:cBhvr>
                                        <p:cTn id="74"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tmplLst>
          <p:tmpl>
            <p:tnLst>
              <p:par>
                <p:cTn presetID="2" presetClass="entr" presetSubtype="4" decel="100000" fill="hold" nodeType="withEffect">
                  <p:stCondLst>
                    <p:cond delay="0"/>
                  </p:stCondLst>
                  <p:childTnLst>
                    <p:set>
                      <p:cBhvr>
                        <p:cTn dur="1" fill="hold">
                          <p:stCondLst>
                            <p:cond delay="0"/>
                          </p:stCondLst>
                        </p:cTn>
                        <p:tgtEl>
                          <p:spTgt spid="101"/>
                        </p:tgtEl>
                        <p:attrNameLst>
                          <p:attrName>style.visibility</p:attrName>
                        </p:attrNameLst>
                      </p:cBhvr>
                      <p:to>
                        <p:strVal val="visible"/>
                      </p:to>
                    </p:set>
                    <p:anim calcmode="lin" valueType="num">
                      <p:cBhvr additive="base">
                        <p:cTn dur="1000" fill="hold"/>
                        <p:tgtEl>
                          <p:spTgt spid="101"/>
                        </p:tgtEl>
                        <p:attrNameLst>
                          <p:attrName>ppt_x</p:attrName>
                        </p:attrNameLst>
                      </p:cBhvr>
                      <p:tavLst>
                        <p:tav tm="0">
                          <p:val>
                            <p:strVal val="#ppt_x"/>
                          </p:val>
                        </p:tav>
                        <p:tav tm="100000">
                          <p:val>
                            <p:strVal val="#ppt_x"/>
                          </p:val>
                        </p:tav>
                      </p:tavLst>
                    </p:anim>
                    <p:anim calcmode="lin" valueType="num">
                      <p:cBhvr additive="base">
                        <p:cTn dur="1000" fill="hold"/>
                        <p:tgtEl>
                          <p:spTgt spid="101"/>
                        </p:tgtEl>
                        <p:attrNameLst>
                          <p:attrName>ppt_y</p:attrName>
                        </p:attrNameLst>
                      </p:cBhvr>
                      <p:tavLst>
                        <p:tav tm="0">
                          <p:val>
                            <p:strVal val="1+#ppt_h/2"/>
                          </p:val>
                        </p:tav>
                        <p:tav tm="100000">
                          <p:val>
                            <p:strVal val="#ppt_y"/>
                          </p:val>
                        </p:tav>
                      </p:tavLst>
                    </p:anim>
                  </p:childTnLst>
                </p:cTn>
              </p:par>
            </p:tnLst>
          </p:tmpl>
        </p:tmplLst>
      </p:bldP>
      <p:bldP spid="104" grpId="0" animBg="1">
        <p:tmplLst>
          <p:tmpl>
            <p:tnLst>
              <p:par>
                <p:cTn presetID="2" presetClass="entr" presetSubtype="4" decel="100000" fill="hold" nodeType="withEffect">
                  <p:stCondLst>
                    <p:cond delay="100"/>
                  </p:stCondLst>
                  <p:childTnLst>
                    <p:set>
                      <p:cBhvr>
                        <p:cTn dur="1" fill="hold">
                          <p:stCondLst>
                            <p:cond delay="0"/>
                          </p:stCondLst>
                        </p:cTn>
                        <p:tgtEl>
                          <p:spTgt spid="104"/>
                        </p:tgtEl>
                        <p:attrNameLst>
                          <p:attrName>style.visibility</p:attrName>
                        </p:attrNameLst>
                      </p:cBhvr>
                      <p:to>
                        <p:strVal val="visible"/>
                      </p:to>
                    </p:set>
                    <p:anim calcmode="lin" valueType="num">
                      <p:cBhvr additive="base">
                        <p:cTn dur="1000" fill="hold"/>
                        <p:tgtEl>
                          <p:spTgt spid="104"/>
                        </p:tgtEl>
                        <p:attrNameLst>
                          <p:attrName>ppt_x</p:attrName>
                        </p:attrNameLst>
                      </p:cBhvr>
                      <p:tavLst>
                        <p:tav tm="0">
                          <p:val>
                            <p:strVal val="#ppt_x"/>
                          </p:val>
                        </p:tav>
                        <p:tav tm="100000">
                          <p:val>
                            <p:strVal val="#ppt_x"/>
                          </p:val>
                        </p:tav>
                      </p:tavLst>
                    </p:anim>
                    <p:anim calcmode="lin" valueType="num">
                      <p:cBhvr additive="base">
                        <p:cTn dur="1000" fill="hold"/>
                        <p:tgtEl>
                          <p:spTgt spid="104"/>
                        </p:tgtEl>
                        <p:attrNameLst>
                          <p:attrName>ppt_y</p:attrName>
                        </p:attrNameLst>
                      </p:cBhvr>
                      <p:tavLst>
                        <p:tav tm="0">
                          <p:val>
                            <p:strVal val="1+#ppt_h/2"/>
                          </p:val>
                        </p:tav>
                        <p:tav tm="100000">
                          <p:val>
                            <p:strVal val="#ppt_y"/>
                          </p:val>
                        </p:tav>
                      </p:tavLst>
                    </p:anim>
                  </p:childTnLst>
                </p:cTn>
              </p:par>
            </p:tnLst>
          </p:tmpl>
        </p:tmplLst>
      </p:bldP>
      <p:bldP spid="105" grpId="0" animBg="1">
        <p:tmplLst>
          <p:tmpl>
            <p:tnLst>
              <p:par>
                <p:cTn presetID="2" presetClass="entr" presetSubtype="4" decel="100000" fill="hold" nodeType="withEffect">
                  <p:stCondLst>
                    <p:cond delay="200"/>
                  </p:stCondLst>
                  <p:childTnLst>
                    <p:set>
                      <p:cBhvr>
                        <p:cTn dur="1" fill="hold">
                          <p:stCondLst>
                            <p:cond delay="0"/>
                          </p:stCondLst>
                        </p:cTn>
                        <p:tgtEl>
                          <p:spTgt spid="105"/>
                        </p:tgtEl>
                        <p:attrNameLst>
                          <p:attrName>style.visibility</p:attrName>
                        </p:attrNameLst>
                      </p:cBhvr>
                      <p:to>
                        <p:strVal val="visible"/>
                      </p:to>
                    </p:set>
                    <p:anim calcmode="lin" valueType="num">
                      <p:cBhvr additive="base">
                        <p:cTn dur="1000" fill="hold"/>
                        <p:tgtEl>
                          <p:spTgt spid="105"/>
                        </p:tgtEl>
                        <p:attrNameLst>
                          <p:attrName>ppt_x</p:attrName>
                        </p:attrNameLst>
                      </p:cBhvr>
                      <p:tavLst>
                        <p:tav tm="0">
                          <p:val>
                            <p:strVal val="#ppt_x"/>
                          </p:val>
                        </p:tav>
                        <p:tav tm="100000">
                          <p:val>
                            <p:strVal val="#ppt_x"/>
                          </p:val>
                        </p:tav>
                      </p:tavLst>
                    </p:anim>
                    <p:anim calcmode="lin" valueType="num">
                      <p:cBhvr additive="base">
                        <p:cTn dur="1000" fill="hold"/>
                        <p:tgtEl>
                          <p:spTgt spid="105"/>
                        </p:tgtEl>
                        <p:attrNameLst>
                          <p:attrName>ppt_y</p:attrName>
                        </p:attrNameLst>
                      </p:cBhvr>
                      <p:tavLst>
                        <p:tav tm="0">
                          <p:val>
                            <p:strVal val="1+#ppt_h/2"/>
                          </p:val>
                        </p:tav>
                        <p:tav tm="100000">
                          <p:val>
                            <p:strVal val="#ppt_y"/>
                          </p:val>
                        </p:tav>
                      </p:tavLst>
                    </p:anim>
                  </p:childTnLst>
                </p:cTn>
              </p:par>
            </p:tnLst>
          </p:tmpl>
        </p:tmplLst>
      </p:bldP>
      <p:bldP spid="106" grpId="0" animBg="1">
        <p:tmplLst>
          <p:tmpl>
            <p:tnLst>
              <p:par>
                <p:cTn presetID="2" presetClass="entr" presetSubtype="4" decel="100000" fill="hold" nodeType="withEffect">
                  <p:stCondLst>
                    <p:cond delay="30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1000" fill="hold"/>
                        <p:tgtEl>
                          <p:spTgt spid="106"/>
                        </p:tgtEl>
                        <p:attrNameLst>
                          <p:attrName>ppt_x</p:attrName>
                        </p:attrNameLst>
                      </p:cBhvr>
                      <p:tavLst>
                        <p:tav tm="0">
                          <p:val>
                            <p:strVal val="#ppt_x"/>
                          </p:val>
                        </p:tav>
                        <p:tav tm="100000">
                          <p:val>
                            <p:strVal val="#ppt_x"/>
                          </p:val>
                        </p:tav>
                      </p:tavLst>
                    </p:anim>
                    <p:anim calcmode="lin" valueType="num">
                      <p:cBhvr additive="base">
                        <p:cTn dur="1000" fill="hold"/>
                        <p:tgtEl>
                          <p:spTgt spid="106"/>
                        </p:tgtEl>
                        <p:attrNameLst>
                          <p:attrName>ppt_y</p:attrName>
                        </p:attrNameLst>
                      </p:cBhvr>
                      <p:tavLst>
                        <p:tav tm="0">
                          <p:val>
                            <p:strVal val="1+#ppt_h/2"/>
                          </p:val>
                        </p:tav>
                        <p:tav tm="100000">
                          <p:val>
                            <p:strVal val="#ppt_y"/>
                          </p:val>
                        </p:tav>
                      </p:tavLst>
                    </p:anim>
                  </p:childTnLst>
                </p:cTn>
              </p:par>
            </p:tnLst>
          </p:tmpl>
        </p:tmplLst>
      </p:bldP>
      <p:bldP spid="107" grpId="0" animBg="1">
        <p:tmplLst>
          <p:tmpl>
            <p:tnLst>
              <p:par>
                <p:cTn presetID="2" presetClass="entr" presetSubtype="4"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00" fill="hold"/>
                        <p:tgtEl>
                          <p:spTgt spid="107"/>
                        </p:tgtEl>
                        <p:attrNameLst>
                          <p:attrName>ppt_x</p:attrName>
                        </p:attrNameLst>
                      </p:cBhvr>
                      <p:tavLst>
                        <p:tav tm="0">
                          <p:val>
                            <p:strVal val="#ppt_x"/>
                          </p:val>
                        </p:tav>
                        <p:tav tm="100000">
                          <p:val>
                            <p:strVal val="#ppt_x"/>
                          </p:val>
                        </p:tav>
                      </p:tavLst>
                    </p:anim>
                    <p:anim calcmode="lin" valueType="num">
                      <p:cBhvr additive="base">
                        <p:cTn dur="1000" fill="hold"/>
                        <p:tgtEl>
                          <p:spTgt spid="107"/>
                        </p:tgtEl>
                        <p:attrNameLst>
                          <p:attrName>ppt_y</p:attrName>
                        </p:attrNameLst>
                      </p:cBhvr>
                      <p:tavLst>
                        <p:tav tm="0">
                          <p:val>
                            <p:strVal val="1+#ppt_h/2"/>
                          </p:val>
                        </p:tav>
                        <p:tav tm="100000">
                          <p:val>
                            <p:strVal val="#ppt_y"/>
                          </p:val>
                        </p:tav>
                      </p:tavLst>
                    </p:anim>
                  </p:childTnLst>
                </p:cTn>
              </p:par>
            </p:tnLst>
          </p:tmpl>
        </p:tmplLst>
      </p:bldP>
      <p:bldP spid="108" grpId="0" animBg="1">
        <p:tmplLst>
          <p:tmpl>
            <p:tnLst>
              <p:par>
                <p:cTn presetID="2" presetClass="entr" presetSubtype="4" decel="100000" fill="hold" nodeType="withEffect">
                  <p:stCondLst>
                    <p:cond delay="500"/>
                  </p:stCondLst>
                  <p:childTnLst>
                    <p:set>
                      <p:cBhvr>
                        <p:cTn dur="1" fill="hold">
                          <p:stCondLst>
                            <p:cond delay="0"/>
                          </p:stCondLst>
                        </p:cTn>
                        <p:tgtEl>
                          <p:spTgt spid="108"/>
                        </p:tgtEl>
                        <p:attrNameLst>
                          <p:attrName>style.visibility</p:attrName>
                        </p:attrNameLst>
                      </p:cBhvr>
                      <p:to>
                        <p:strVal val="visible"/>
                      </p:to>
                    </p:set>
                    <p:anim calcmode="lin" valueType="num">
                      <p:cBhvr additive="base">
                        <p:cTn dur="1000" fill="hold"/>
                        <p:tgtEl>
                          <p:spTgt spid="108"/>
                        </p:tgtEl>
                        <p:attrNameLst>
                          <p:attrName>ppt_x</p:attrName>
                        </p:attrNameLst>
                      </p:cBhvr>
                      <p:tavLst>
                        <p:tav tm="0">
                          <p:val>
                            <p:strVal val="#ppt_x"/>
                          </p:val>
                        </p:tav>
                        <p:tav tm="100000">
                          <p:val>
                            <p:strVal val="#ppt_x"/>
                          </p:val>
                        </p:tav>
                      </p:tavLst>
                    </p:anim>
                    <p:anim calcmode="lin" valueType="num">
                      <p:cBhvr additive="base">
                        <p:cTn dur="1000" fill="hold"/>
                        <p:tgtEl>
                          <p:spTgt spid="108"/>
                        </p:tgtEl>
                        <p:attrNameLst>
                          <p:attrName>ppt_y</p:attrName>
                        </p:attrNameLst>
                      </p:cBhvr>
                      <p:tavLst>
                        <p:tav tm="0">
                          <p:val>
                            <p:strVal val="1+#ppt_h/2"/>
                          </p:val>
                        </p:tav>
                        <p:tav tm="100000">
                          <p:val>
                            <p:strVal val="#ppt_y"/>
                          </p:val>
                        </p:tav>
                      </p:tavLst>
                    </p:anim>
                  </p:childTnLst>
                </p:cTn>
              </p:par>
            </p:tnLst>
          </p:tmpl>
        </p:tmplLst>
      </p:bldP>
      <p:bldP spid="109" grpId="0" animBg="1">
        <p:tmplLst>
          <p:tmpl>
            <p:tnLst>
              <p:par>
                <p:cTn presetID="2" presetClass="entr" presetSubtype="4" decel="100000" fill="hold" nodeType="withEffect">
                  <p:stCondLst>
                    <p:cond delay="600"/>
                  </p:stCondLst>
                  <p:childTnLst>
                    <p:set>
                      <p:cBhvr>
                        <p:cTn dur="1" fill="hold">
                          <p:stCondLst>
                            <p:cond delay="0"/>
                          </p:stCondLst>
                        </p:cTn>
                        <p:tgtEl>
                          <p:spTgt spid="109"/>
                        </p:tgtEl>
                        <p:attrNameLst>
                          <p:attrName>style.visibility</p:attrName>
                        </p:attrNameLst>
                      </p:cBhvr>
                      <p:to>
                        <p:strVal val="visible"/>
                      </p:to>
                    </p:set>
                    <p:anim calcmode="lin" valueType="num">
                      <p:cBhvr additive="base">
                        <p:cTn dur="1000" fill="hold"/>
                        <p:tgtEl>
                          <p:spTgt spid="109"/>
                        </p:tgtEl>
                        <p:attrNameLst>
                          <p:attrName>ppt_x</p:attrName>
                        </p:attrNameLst>
                      </p:cBhvr>
                      <p:tavLst>
                        <p:tav tm="0">
                          <p:val>
                            <p:strVal val="#ppt_x"/>
                          </p:val>
                        </p:tav>
                        <p:tav tm="100000">
                          <p:val>
                            <p:strVal val="#ppt_x"/>
                          </p:val>
                        </p:tav>
                      </p:tavLst>
                    </p:anim>
                    <p:anim calcmode="lin" valueType="num">
                      <p:cBhvr additive="base">
                        <p:cTn dur="1000" fill="hold"/>
                        <p:tgtEl>
                          <p:spTgt spid="109"/>
                        </p:tgtEl>
                        <p:attrNameLst>
                          <p:attrName>ppt_y</p:attrName>
                        </p:attrNameLst>
                      </p:cBhvr>
                      <p:tavLst>
                        <p:tav tm="0">
                          <p:val>
                            <p:strVal val="1+#ppt_h/2"/>
                          </p:val>
                        </p:tav>
                        <p:tav tm="100000">
                          <p:val>
                            <p:strVal val="#ppt_y"/>
                          </p:val>
                        </p:tav>
                      </p:tavLst>
                    </p:anim>
                  </p:childTnLst>
                </p:cTn>
              </p:par>
            </p:tnLst>
          </p:tmpl>
        </p:tmplLst>
      </p:bldP>
      <p:bldP spid="110" grpId="0" animBg="1">
        <p:tmplLst>
          <p:tmpl>
            <p:tnLst>
              <p:par>
                <p:cTn presetID="2" presetClass="entr" presetSubtype="4" decel="100000" fill="hold" nodeType="withEffect">
                  <p:stCondLst>
                    <p:cond delay="70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1000" fill="hold"/>
                        <p:tgtEl>
                          <p:spTgt spid="110"/>
                        </p:tgtEl>
                        <p:attrNameLst>
                          <p:attrName>ppt_x</p:attrName>
                        </p:attrNameLst>
                      </p:cBhvr>
                      <p:tavLst>
                        <p:tav tm="0">
                          <p:val>
                            <p:strVal val="#ppt_x"/>
                          </p:val>
                        </p:tav>
                        <p:tav tm="100000">
                          <p:val>
                            <p:strVal val="#ppt_x"/>
                          </p:val>
                        </p:tav>
                      </p:tavLst>
                    </p:anim>
                    <p:anim calcmode="lin" valueType="num">
                      <p:cBhvr additive="base">
                        <p:cTn dur="1000" fill="hold"/>
                        <p:tgtEl>
                          <p:spTgt spid="110"/>
                        </p:tgtEl>
                        <p:attrNameLst>
                          <p:attrName>ppt_y</p:attrName>
                        </p:attrNameLst>
                      </p:cBhvr>
                      <p:tavLst>
                        <p:tav tm="0">
                          <p:val>
                            <p:strVal val="1+#ppt_h/2"/>
                          </p:val>
                        </p:tav>
                        <p:tav tm="100000">
                          <p:val>
                            <p:strVal val="#ppt_y"/>
                          </p:val>
                        </p:tav>
                      </p:tavLst>
                    </p:anim>
                  </p:childTnLst>
                </p:cTn>
              </p:par>
            </p:tnLst>
          </p:tmpl>
        </p:tmplLst>
      </p:bldP>
      <p:bldP spid="111" grpId="0" animBg="1">
        <p:tmplLst>
          <p:tmpl>
            <p:tnLst>
              <p:par>
                <p:cTn presetID="2" presetClass="entr" presetSubtype="4" decel="100000" fill="hold" nodeType="withEffect">
                  <p:stCondLst>
                    <p:cond delay="800"/>
                  </p:stCondLst>
                  <p:childTnLst>
                    <p:set>
                      <p:cBhvr>
                        <p:cTn dur="1" fill="hold">
                          <p:stCondLst>
                            <p:cond delay="0"/>
                          </p:stCondLst>
                        </p:cTn>
                        <p:tgtEl>
                          <p:spTgt spid="111"/>
                        </p:tgtEl>
                        <p:attrNameLst>
                          <p:attrName>style.visibility</p:attrName>
                        </p:attrNameLst>
                      </p:cBhvr>
                      <p:to>
                        <p:strVal val="visible"/>
                      </p:to>
                    </p:set>
                    <p:anim calcmode="lin" valueType="num">
                      <p:cBhvr additive="base">
                        <p:cTn dur="1000" fill="hold"/>
                        <p:tgtEl>
                          <p:spTgt spid="111"/>
                        </p:tgtEl>
                        <p:attrNameLst>
                          <p:attrName>ppt_x</p:attrName>
                        </p:attrNameLst>
                      </p:cBhvr>
                      <p:tavLst>
                        <p:tav tm="0">
                          <p:val>
                            <p:strVal val="#ppt_x"/>
                          </p:val>
                        </p:tav>
                        <p:tav tm="100000">
                          <p:val>
                            <p:strVal val="#ppt_x"/>
                          </p:val>
                        </p:tav>
                      </p:tavLst>
                    </p:anim>
                    <p:anim calcmode="lin" valueType="num">
                      <p:cBhvr additive="base">
                        <p:cTn dur="1000" fill="hold"/>
                        <p:tgtEl>
                          <p:spTgt spid="111"/>
                        </p:tgtEl>
                        <p:attrNameLst>
                          <p:attrName>ppt_y</p:attrName>
                        </p:attrNameLst>
                      </p:cBhvr>
                      <p:tavLst>
                        <p:tav tm="0">
                          <p:val>
                            <p:strVal val="1+#ppt_h/2"/>
                          </p:val>
                        </p:tav>
                        <p:tav tm="100000">
                          <p:val>
                            <p:strVal val="#ppt_y"/>
                          </p:val>
                        </p:tav>
                      </p:tavLst>
                    </p:anim>
                  </p:childTnLst>
                </p:cTn>
              </p:par>
            </p:tnLst>
          </p:tmpl>
        </p:tmplLst>
      </p:bldP>
      <p:bldP spid="112" grpId="0" animBg="1">
        <p:tmplLst>
          <p:tmpl>
            <p:tnLst>
              <p:par>
                <p:cTn presetID="2" presetClass="entr" presetSubtype="4" decel="100000" fill="hold" nodeType="withEffect">
                  <p:stCondLst>
                    <p:cond delay="900"/>
                  </p:stCondLst>
                  <p:childTnLst>
                    <p:set>
                      <p:cBhvr>
                        <p:cTn dur="1" fill="hold">
                          <p:stCondLst>
                            <p:cond delay="0"/>
                          </p:stCondLst>
                        </p:cTn>
                        <p:tgtEl>
                          <p:spTgt spid="112"/>
                        </p:tgtEl>
                        <p:attrNameLst>
                          <p:attrName>style.visibility</p:attrName>
                        </p:attrNameLst>
                      </p:cBhvr>
                      <p:to>
                        <p:strVal val="visible"/>
                      </p:to>
                    </p:set>
                    <p:anim calcmode="lin" valueType="num">
                      <p:cBhvr additive="base">
                        <p:cTn dur="1000" fill="hold"/>
                        <p:tgtEl>
                          <p:spTgt spid="112"/>
                        </p:tgtEl>
                        <p:attrNameLst>
                          <p:attrName>ppt_x</p:attrName>
                        </p:attrNameLst>
                      </p:cBhvr>
                      <p:tavLst>
                        <p:tav tm="0">
                          <p:val>
                            <p:strVal val="#ppt_x"/>
                          </p:val>
                        </p:tav>
                        <p:tav tm="100000">
                          <p:val>
                            <p:strVal val="#ppt_x"/>
                          </p:val>
                        </p:tav>
                      </p:tavLst>
                    </p:anim>
                    <p:anim calcmode="lin" valueType="num">
                      <p:cBhvr additive="base">
                        <p:cTn dur="1000" fill="hold"/>
                        <p:tgtEl>
                          <p:spTgt spid="112"/>
                        </p:tgtEl>
                        <p:attrNameLst>
                          <p:attrName>ppt_y</p:attrName>
                        </p:attrNameLst>
                      </p:cBhvr>
                      <p:tavLst>
                        <p:tav tm="0">
                          <p:val>
                            <p:strVal val="1+#ppt_h/2"/>
                          </p:val>
                        </p:tav>
                        <p:tav tm="100000">
                          <p:val>
                            <p:strVal val="#ppt_y"/>
                          </p:val>
                        </p:tav>
                      </p:tavLst>
                    </p:anim>
                  </p:childTnLst>
                </p:cTn>
              </p:par>
            </p:tnLst>
          </p:tmpl>
        </p:tmplLst>
      </p:bldP>
      <p:bldP spid="22" grpId="0"/>
      <p:bldP spid="113" grpId="0"/>
      <p:bldP spid="114" grpId="0"/>
      <p:bldP spid="115" grpId="0"/>
      <p:bldP spid="116" grpId="0"/>
      <p:bldP spid="117" grpId="0"/>
      <p:bldP spid="118" grpId="0"/>
      <p:bldP spid="119" grpId="0"/>
      <p:bldP spid="120" grpId="0"/>
      <p:bldP spid="121" grpId="0"/>
    </p:bldLst>
  </p:timing>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URE">
    <p:spTree>
      <p:nvGrpSpPr>
        <p:cNvPr id="1" name=""/>
        <p:cNvGrpSpPr/>
        <p:nvPr/>
      </p:nvGrpSpPr>
      <p:grpSpPr>
        <a:xfrm>
          <a:off x="0" y="0"/>
          <a:ext cx="0" cy="0"/>
          <a:chOff x="0" y="0"/>
          <a:chExt cx="0" cy="0"/>
        </a:xfrm>
      </p:grpSpPr>
      <p:sp>
        <p:nvSpPr>
          <p:cNvPr id="148" name="INFO">
            <a:extLst>
              <a:ext uri="{FF2B5EF4-FFF2-40B4-BE49-F238E27FC236}">
                <a16:creationId xmlns:a16="http://schemas.microsoft.com/office/drawing/2014/main" id="{4A1F86EE-56C2-4FC7-A5E3-4FF8BAE206B8}"/>
              </a:ext>
            </a:extLst>
          </p:cNvPr>
          <p:cNvSpPr txBox="1"/>
          <p:nvPr userDrawn="1"/>
        </p:nvSpPr>
        <p:spPr>
          <a:xfrm>
            <a:off x="0" y="-256190"/>
            <a:ext cx="11556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CLOSURE</a:t>
            </a:r>
          </a:p>
        </p:txBody>
      </p:sp>
      <p:sp>
        <p:nvSpPr>
          <p:cNvPr id="153" name="Tijdelijke aanduiding voor afbeelding 8">
            <a:extLst>
              <a:ext uri="{FF2B5EF4-FFF2-40B4-BE49-F238E27FC236}">
                <a16:creationId xmlns:a16="http://schemas.microsoft.com/office/drawing/2014/main" id="{4C9593A0-481A-4577-845D-CDCE33B1CEB4}"/>
              </a:ext>
            </a:extLst>
          </p:cNvPr>
          <p:cNvSpPr>
            <a:spLocks noGrp="1"/>
          </p:cNvSpPr>
          <p:nvPr>
            <p:ph type="pic" sz="quarter" idx="14" hasCustomPrompt="1"/>
          </p:nvPr>
        </p:nvSpPr>
        <p:spPr>
          <a:xfrm>
            <a:off x="0" y="1434"/>
            <a:ext cx="12192000" cy="6856566"/>
          </a:xfrm>
          <a:prstGeom prst="rect">
            <a:avLst/>
          </a:prstGeom>
          <a:solidFill>
            <a:schemeClr val="bg1">
              <a:lumMod val="95000"/>
            </a:schemeClr>
          </a:solidFill>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dirty="0"/>
              <a:t>Click on </a:t>
            </a:r>
            <a:r>
              <a:rPr lang="nl-NL" dirty="0" err="1"/>
              <a:t>the</a:t>
            </a:r>
            <a:r>
              <a:rPr lang="nl-NL" dirty="0"/>
              <a:t> icon below</a:t>
            </a:r>
            <a:br>
              <a:rPr lang="nl-NL" dirty="0"/>
            </a:br>
            <a:r>
              <a:rPr lang="nl-NL" dirty="0" err="1"/>
              <a:t>to</a:t>
            </a:r>
            <a:r>
              <a:rPr lang="nl-NL" dirty="0"/>
              <a:t> </a:t>
            </a:r>
            <a:r>
              <a:rPr lang="nl-NL" dirty="0" err="1"/>
              <a:t>insert</a:t>
            </a:r>
            <a:r>
              <a:rPr lang="nl-NL" dirty="0"/>
              <a:t> </a:t>
            </a:r>
            <a:r>
              <a:rPr lang="nl-NL" dirty="0" err="1"/>
              <a:t>an</a:t>
            </a:r>
            <a:r>
              <a:rPr lang="nl-NL" dirty="0"/>
              <a:t> image.</a:t>
            </a:r>
          </a:p>
        </p:txBody>
      </p:sp>
      <p:sp>
        <p:nvSpPr>
          <p:cNvPr id="147" name="Tijdelijke aanduiding voor tekst 146">
            <a:extLst>
              <a:ext uri="{FF2B5EF4-FFF2-40B4-BE49-F238E27FC236}">
                <a16:creationId xmlns:a16="http://schemas.microsoft.com/office/drawing/2014/main" id="{B7047D21-55FE-4B63-B1D8-8A610FAEFAF5}"/>
              </a:ext>
            </a:extLst>
          </p:cNvPr>
          <p:cNvSpPr>
            <a:spLocks noGrp="1"/>
          </p:cNvSpPr>
          <p:nvPr>
            <p:ph type="body" sz="quarter" idx="15" hasCustomPrompt="1"/>
          </p:nvPr>
        </p:nvSpPr>
        <p:spPr>
          <a:xfrm>
            <a:off x="550570" y="1717420"/>
            <a:ext cx="62838" cy="182400"/>
          </a:xfrm>
          <a:custGeom>
            <a:avLst/>
            <a:gdLst>
              <a:gd name="connsiteX0" fmla="*/ 17352 w 62838"/>
              <a:gd name="connsiteY0" fmla="*/ 0 h 182400"/>
              <a:gd name="connsiteX1" fmla="*/ 62520 w 62838"/>
              <a:gd name="connsiteY1" fmla="*/ 91200 h 182400"/>
              <a:gd name="connsiteX2" fmla="*/ 21864 w 62838"/>
              <a:gd name="connsiteY2" fmla="*/ 182400 h 182400"/>
              <a:gd name="connsiteX3" fmla="*/ 8308 w 62838"/>
              <a:gd name="connsiteY3" fmla="*/ 145920 h 182400"/>
              <a:gd name="connsiteX4" fmla="*/ 26385 w 62838"/>
              <a:gd name="connsiteY4" fmla="*/ 91200 h 182400"/>
              <a:gd name="connsiteX5" fmla="*/ 3796 w 62838"/>
              <a:gd name="connsiteY5" fmla="*/ 36480 h 182400"/>
              <a:gd name="connsiteX6" fmla="*/ 17352 w 62838"/>
              <a:gd name="connsiteY6" fmla="*/ 0 h 1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38" h="182400">
                <a:moveTo>
                  <a:pt x="17352" y="0"/>
                </a:moveTo>
                <a:cubicBezTo>
                  <a:pt x="17352" y="0"/>
                  <a:pt x="62520" y="69312"/>
                  <a:pt x="62520" y="91200"/>
                </a:cubicBezTo>
                <a:cubicBezTo>
                  <a:pt x="67041" y="113088"/>
                  <a:pt x="21864" y="182400"/>
                  <a:pt x="21864" y="182400"/>
                </a:cubicBezTo>
                <a:cubicBezTo>
                  <a:pt x="21864" y="182400"/>
                  <a:pt x="-5237" y="175104"/>
                  <a:pt x="8308" y="145920"/>
                </a:cubicBezTo>
                <a:cubicBezTo>
                  <a:pt x="17352" y="116736"/>
                  <a:pt x="26385" y="91200"/>
                  <a:pt x="26385" y="91200"/>
                </a:cubicBezTo>
                <a:lnTo>
                  <a:pt x="3796" y="36480"/>
                </a:lnTo>
                <a:cubicBezTo>
                  <a:pt x="-9759" y="3648"/>
                  <a:pt x="17352" y="0"/>
                  <a:pt x="17352" y="0"/>
                </a:cubicBezTo>
                <a:close/>
              </a:path>
            </a:pathLst>
          </a:custGeom>
          <a:solidFill>
            <a:schemeClr val="tx2"/>
          </a:solidFill>
          <a:ln w="12700">
            <a:noFill/>
          </a:ln>
        </p:spPr>
        <p:txBody>
          <a:bodyPr wrap="square">
            <a:noAutofit/>
          </a:bodyPr>
          <a:lstStyle>
            <a:lvl1pPr marL="0" indent="0">
              <a:buFont typeface="Arial" panose="020B0604020202020204" pitchFamily="34" charset="0"/>
              <a:buNone/>
              <a:defRPr/>
            </a:lvl1pPr>
          </a:lstStyle>
          <a:p>
            <a:pPr lvl="0"/>
            <a:r>
              <a:rPr lang="nl-NL" dirty="0"/>
              <a:t> </a:t>
            </a:r>
          </a:p>
        </p:txBody>
      </p:sp>
      <p:sp>
        <p:nvSpPr>
          <p:cNvPr id="144" name="Tijdelijke aanduiding voor tekst 25">
            <a:extLst>
              <a:ext uri="{FF2B5EF4-FFF2-40B4-BE49-F238E27FC236}">
                <a16:creationId xmlns:a16="http://schemas.microsoft.com/office/drawing/2014/main" id="{35F05C4C-6075-4158-98BE-256211DC58AE}"/>
              </a:ext>
            </a:extLst>
          </p:cNvPr>
          <p:cNvSpPr>
            <a:spLocks noGrp="1"/>
          </p:cNvSpPr>
          <p:nvPr userDrawn="1">
            <p:ph type="body" sz="quarter" idx="16" hasCustomPrompt="1"/>
          </p:nvPr>
        </p:nvSpPr>
        <p:spPr>
          <a:xfrm flipH="1">
            <a:off x="576831" y="-10580"/>
            <a:ext cx="7200" cy="1620000"/>
          </a:xfrm>
          <a:prstGeom prst="roundRect">
            <a:avLst>
              <a:gd name="adj" fmla="val 50000"/>
            </a:avLst>
          </a:prstGeom>
          <a:solidFill>
            <a:schemeClr val="bg1"/>
          </a:solidFill>
          <a:ln w="12700">
            <a:noFill/>
          </a:ln>
        </p:spPr>
        <p:txBody>
          <a:bodyPr/>
          <a:lstStyle>
            <a:lvl1pPr marL="0" indent="0">
              <a:buFont typeface="Arial" panose="020B0604020202020204" pitchFamily="34" charset="0"/>
              <a:buNone/>
              <a:defRPr/>
            </a:lvl1pPr>
          </a:lstStyle>
          <a:p>
            <a:pPr lvl="0"/>
            <a:r>
              <a:rPr lang="nl-NL" dirty="0"/>
              <a:t> </a:t>
            </a:r>
          </a:p>
        </p:txBody>
      </p:sp>
      <p:sp>
        <p:nvSpPr>
          <p:cNvPr id="6" name="Titel 5"/>
          <p:cNvSpPr>
            <a:spLocks noGrp="1"/>
          </p:cNvSpPr>
          <p:nvPr>
            <p:ph type="title" hasCustomPrompt="1"/>
          </p:nvPr>
        </p:nvSpPr>
        <p:spPr>
          <a:xfrm>
            <a:off x="777244" y="1599471"/>
            <a:ext cx="3206542" cy="319549"/>
          </a:xfrm>
        </p:spPr>
        <p:txBody>
          <a:bodyPr bIns="0" anchor="ctr"/>
          <a:lstStyle>
            <a:lvl1pPr>
              <a:defRPr baseline="0">
                <a:solidFill>
                  <a:schemeClr val="bg1"/>
                </a:solidFill>
              </a:defRPr>
            </a:lvl1pPr>
          </a:lstStyle>
          <a:p>
            <a:r>
              <a:rPr lang="nl-NL" dirty="0" err="1"/>
              <a:t>Placeholder</a:t>
            </a:r>
            <a:endParaRPr lang="nl-NL" dirty="0"/>
          </a:p>
        </p:txBody>
      </p:sp>
      <p:sp>
        <p:nvSpPr>
          <p:cNvPr id="9" name="Ondertitel 2">
            <a:extLst>
              <a:ext uri="{FF2B5EF4-FFF2-40B4-BE49-F238E27FC236}">
                <a16:creationId xmlns:a16="http://schemas.microsoft.com/office/drawing/2014/main" id="{EF14CB9B-F149-429B-A5C3-71E7B5658D62}"/>
              </a:ext>
            </a:extLst>
          </p:cNvPr>
          <p:cNvSpPr>
            <a:spLocks noGrp="1"/>
          </p:cNvSpPr>
          <p:nvPr>
            <p:ph type="subTitle" idx="1" hasCustomPrompt="1"/>
          </p:nvPr>
        </p:nvSpPr>
        <p:spPr>
          <a:xfrm>
            <a:off x="777244" y="1930969"/>
            <a:ext cx="3206542" cy="448184"/>
          </a:xfrm>
        </p:spPr>
        <p:txBody>
          <a:bodyPr/>
          <a:lstStyle>
            <a:lvl1pPr marL="0" indent="0" algn="l">
              <a:buNone/>
              <a:defRPr sz="3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For </a:t>
            </a:r>
            <a:r>
              <a:rPr lang="nl-NL" dirty="0" err="1"/>
              <a:t>your</a:t>
            </a:r>
            <a:r>
              <a:rPr lang="nl-NL" dirty="0"/>
              <a:t> </a:t>
            </a:r>
            <a:r>
              <a:rPr lang="nl-NL" dirty="0" err="1"/>
              <a:t>text</a:t>
            </a:r>
            <a:endParaRPr lang="nl-NL" dirty="0"/>
          </a:p>
        </p:txBody>
      </p:sp>
      <p:pic>
        <p:nvPicPr>
          <p:cNvPr id="11" name="Picture 10">
            <a:extLst>
              <a:ext uri="{FF2B5EF4-FFF2-40B4-BE49-F238E27FC236}">
                <a16:creationId xmlns:a16="http://schemas.microsoft.com/office/drawing/2014/main" id="{C0536A4A-E5BD-4837-93A6-5341F00C2A0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369" t="22904" r="6764" b="25748"/>
          <a:stretch/>
        </p:blipFill>
        <p:spPr>
          <a:xfrm>
            <a:off x="550570" y="5812490"/>
            <a:ext cx="2823009" cy="504000"/>
          </a:xfrm>
          <a:prstGeom prst="rect">
            <a:avLst/>
          </a:prstGeom>
        </p:spPr>
      </p:pic>
    </p:spTree>
    <p:extLst>
      <p:ext uri="{BB962C8B-B14F-4D97-AF65-F5344CB8AC3E}">
        <p14:creationId xmlns:p14="http://schemas.microsoft.com/office/powerpoint/2010/main" val="4058068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additive="base">
                                        <p:cTn id="7" dur="1000" fill="hold"/>
                                        <p:tgtEl>
                                          <p:spTgt spid="147"/>
                                        </p:tgtEl>
                                        <p:attrNameLst>
                                          <p:attrName>ppt_x</p:attrName>
                                        </p:attrNameLst>
                                      </p:cBhvr>
                                      <p:tavLst>
                                        <p:tav tm="0">
                                          <p:val>
                                            <p:strVal val="#ppt_x"/>
                                          </p:val>
                                        </p:tav>
                                        <p:tav tm="100000">
                                          <p:val>
                                            <p:strVal val="#ppt_x"/>
                                          </p:val>
                                        </p:tav>
                                      </p:tavLst>
                                    </p:anim>
                                    <p:anim calcmode="lin" valueType="num">
                                      <p:cBhvr additive="base">
                                        <p:cTn id="8" dur="1000" fill="hold"/>
                                        <p:tgtEl>
                                          <p:spTgt spid="14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144"/>
                                        </p:tgtEl>
                                        <p:attrNameLst>
                                          <p:attrName>style.visibility</p:attrName>
                                        </p:attrNameLst>
                                      </p:cBhvr>
                                      <p:to>
                                        <p:strVal val="visible"/>
                                      </p:to>
                                    </p:set>
                                    <p:anim calcmode="lin" valueType="num">
                                      <p:cBhvr additive="base">
                                        <p:cTn id="11" dur="900" fill="hold"/>
                                        <p:tgtEl>
                                          <p:spTgt spid="144"/>
                                        </p:tgtEl>
                                        <p:attrNameLst>
                                          <p:attrName>ppt_x</p:attrName>
                                        </p:attrNameLst>
                                      </p:cBhvr>
                                      <p:tavLst>
                                        <p:tav tm="0">
                                          <p:val>
                                            <p:strVal val="#ppt_x"/>
                                          </p:val>
                                        </p:tav>
                                        <p:tav tm="100000">
                                          <p:val>
                                            <p:strVal val="#ppt_x"/>
                                          </p:val>
                                        </p:tav>
                                      </p:tavLst>
                                    </p:anim>
                                    <p:anim calcmode="lin" valueType="num">
                                      <p:cBhvr additive="base">
                                        <p:cTn id="12" dur="900" fill="hold"/>
                                        <p:tgtEl>
                                          <p:spTgt spid="14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ppt_x"/>
                                          </p:val>
                                        </p:tav>
                                        <p:tav tm="100000">
                                          <p:val>
                                            <p:strVal val="#ppt_x"/>
                                          </p:val>
                                        </p:tav>
                                      </p:tavLst>
                                    </p:anim>
                                    <p:anim calcmode="lin" valueType="num">
                                      <p:cBhvr additive="base">
                                        <p:cTn id="21"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tmplLst>
          <p:tmpl>
            <p:tnLst>
              <p:par>
                <p:cTn presetID="2" presetClass="entr" presetSubtype="1" decel="100000" fill="hold" nodeType="withEffect">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000" fill="hold"/>
                        <p:tgtEl>
                          <p:spTgt spid="147"/>
                        </p:tgtEl>
                        <p:attrNameLst>
                          <p:attrName>ppt_x</p:attrName>
                        </p:attrNameLst>
                      </p:cBhvr>
                      <p:tavLst>
                        <p:tav tm="0">
                          <p:val>
                            <p:strVal val="#ppt_x"/>
                          </p:val>
                        </p:tav>
                        <p:tav tm="100000">
                          <p:val>
                            <p:strVal val="#ppt_x"/>
                          </p:val>
                        </p:tav>
                      </p:tavLst>
                    </p:anim>
                    <p:anim calcmode="lin" valueType="num">
                      <p:cBhvr additive="base">
                        <p:cTn dur="1000" fill="hold"/>
                        <p:tgtEl>
                          <p:spTgt spid="147"/>
                        </p:tgtEl>
                        <p:attrNameLst>
                          <p:attrName>ppt_y</p:attrName>
                        </p:attrNameLst>
                      </p:cBhvr>
                      <p:tavLst>
                        <p:tav tm="0">
                          <p:val>
                            <p:strVal val="0-#ppt_h/2"/>
                          </p:val>
                        </p:tav>
                        <p:tav tm="100000">
                          <p:val>
                            <p:strVal val="#ppt_y"/>
                          </p:val>
                        </p:tav>
                      </p:tavLst>
                    </p:anim>
                  </p:childTnLst>
                </p:cTn>
              </p:par>
            </p:tnLst>
          </p:tmpl>
        </p:tmplLst>
      </p:bldP>
      <p:bldP spid="144" grpId="0" animBg="1">
        <p:tmplLst>
          <p:tmpl>
            <p:tnLst>
              <p:par>
                <p:cTn presetID="2" presetClass="entr" presetSubtype="1" decel="100000" fill="hold" nodeType="withEffect">
                  <p:stCondLst>
                    <p:cond delay="100"/>
                  </p:stCondLst>
                  <p:childTnLst>
                    <p:set>
                      <p:cBhvr>
                        <p:cTn dur="1" fill="hold">
                          <p:stCondLst>
                            <p:cond delay="0"/>
                          </p:stCondLst>
                        </p:cTn>
                        <p:tgtEl>
                          <p:spTgt spid="144"/>
                        </p:tgtEl>
                        <p:attrNameLst>
                          <p:attrName>style.visibility</p:attrName>
                        </p:attrNameLst>
                      </p:cBhvr>
                      <p:to>
                        <p:strVal val="visible"/>
                      </p:to>
                    </p:set>
                    <p:anim calcmode="lin" valueType="num">
                      <p:cBhvr additive="base">
                        <p:cTn dur="900" fill="hold"/>
                        <p:tgtEl>
                          <p:spTgt spid="144"/>
                        </p:tgtEl>
                        <p:attrNameLst>
                          <p:attrName>ppt_x</p:attrName>
                        </p:attrNameLst>
                      </p:cBhvr>
                      <p:tavLst>
                        <p:tav tm="0">
                          <p:val>
                            <p:strVal val="#ppt_x"/>
                          </p:val>
                        </p:tav>
                        <p:tav tm="100000">
                          <p:val>
                            <p:strVal val="#ppt_x"/>
                          </p:val>
                        </p:tav>
                      </p:tavLst>
                    </p:anim>
                    <p:anim calcmode="lin" valueType="num">
                      <p:cBhvr additive="base">
                        <p:cTn dur="900" fill="hold"/>
                        <p:tgtEl>
                          <p:spTgt spid="144"/>
                        </p:tgtEl>
                        <p:attrNameLst>
                          <p:attrName>ppt_y</p:attrName>
                        </p:attrNameLst>
                      </p:cBhvr>
                      <p:tavLst>
                        <p:tav tm="0">
                          <p:val>
                            <p:strVal val="0-#ppt_h/2"/>
                          </p:val>
                        </p:tav>
                        <p:tav tm="100000">
                          <p:val>
                            <p:strVal val="#ppt_y"/>
                          </p:val>
                        </p:tav>
                      </p:tavLst>
                    </p:anim>
                  </p:childTnLst>
                </p:cTn>
              </p:par>
            </p:tnLst>
          </p:tmpl>
        </p:tmplLst>
      </p:bldP>
      <p:bldP spid="6" grpId="0"/>
      <p:bldP spid="9" grpId="0">
        <p:tmplLst>
          <p:tmpl>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Lst>
  </p:timing>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AGENDA 8x">
    <p:spTree>
      <p:nvGrpSpPr>
        <p:cNvPr id="1" name=""/>
        <p:cNvGrpSpPr/>
        <p:nvPr/>
      </p:nvGrpSpPr>
      <p:grpSpPr>
        <a:xfrm>
          <a:off x="0" y="0"/>
          <a:ext cx="0" cy="0"/>
          <a:chOff x="0" y="0"/>
          <a:chExt cx="0" cy="0"/>
        </a:xfrm>
      </p:grpSpPr>
      <p:sp>
        <p:nvSpPr>
          <p:cNvPr id="5" name="INFO">
            <a:extLst>
              <a:ext uri="{FF2B5EF4-FFF2-40B4-BE49-F238E27FC236}">
                <a16:creationId xmlns:a16="http://schemas.microsoft.com/office/drawing/2014/main" id="{DA6621DD-BDCD-46CA-8A6F-90B3DC62D7E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AGENDA 8x</a:t>
            </a:r>
          </a:p>
        </p:txBody>
      </p:sp>
      <p:sp>
        <p:nvSpPr>
          <p:cNvPr id="3" name="Tijdelijke aanduiding voor verticale tekst 2"/>
          <p:cNvSpPr>
            <a:spLocks noGrp="1"/>
          </p:cNvSpPr>
          <p:nvPr>
            <p:ph type="body" orient="vert" idx="1" hasCustomPrompt="1"/>
          </p:nvPr>
        </p:nvSpPr>
        <p:spPr>
          <a:xfrm>
            <a:off x="2063519" y="2769771"/>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30" name="Tijdelijke aanduiding voor verticale tekst 2">
            <a:extLst>
              <a:ext uri="{FF2B5EF4-FFF2-40B4-BE49-F238E27FC236}">
                <a16:creationId xmlns:a16="http://schemas.microsoft.com/office/drawing/2014/main" id="{09139BB3-0E95-42DB-B5FD-B804238C47E7}"/>
              </a:ext>
            </a:extLst>
          </p:cNvPr>
          <p:cNvSpPr>
            <a:spLocks noGrp="1"/>
          </p:cNvSpPr>
          <p:nvPr>
            <p:ph type="body" orient="vert" idx="11" hasCustomPrompt="1"/>
          </p:nvPr>
        </p:nvSpPr>
        <p:spPr>
          <a:xfrm>
            <a:off x="1477394" y="2769771"/>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01.</a:t>
            </a:r>
          </a:p>
        </p:txBody>
      </p:sp>
      <p:sp>
        <p:nvSpPr>
          <p:cNvPr id="131" name="Tijdelijke aanduiding voor verticale tekst 2">
            <a:extLst>
              <a:ext uri="{FF2B5EF4-FFF2-40B4-BE49-F238E27FC236}">
                <a16:creationId xmlns:a16="http://schemas.microsoft.com/office/drawing/2014/main" id="{0193F33A-B169-4E6C-A0E4-1C401F03326A}"/>
              </a:ext>
            </a:extLst>
          </p:cNvPr>
          <p:cNvSpPr>
            <a:spLocks noGrp="1"/>
          </p:cNvSpPr>
          <p:nvPr>
            <p:ph type="body" orient="vert" idx="12" hasCustomPrompt="1"/>
          </p:nvPr>
        </p:nvSpPr>
        <p:spPr>
          <a:xfrm>
            <a:off x="2063519" y="3210685"/>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32" name="Tijdelijke aanduiding voor verticale tekst 2">
            <a:extLst>
              <a:ext uri="{FF2B5EF4-FFF2-40B4-BE49-F238E27FC236}">
                <a16:creationId xmlns:a16="http://schemas.microsoft.com/office/drawing/2014/main" id="{CFDDF722-2134-44DD-9F42-55A2163355CF}"/>
              </a:ext>
            </a:extLst>
          </p:cNvPr>
          <p:cNvSpPr>
            <a:spLocks noGrp="1"/>
          </p:cNvSpPr>
          <p:nvPr>
            <p:ph type="body" orient="vert" idx="13" hasCustomPrompt="1"/>
          </p:nvPr>
        </p:nvSpPr>
        <p:spPr>
          <a:xfrm>
            <a:off x="1477394" y="3210685"/>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02.</a:t>
            </a:r>
          </a:p>
        </p:txBody>
      </p:sp>
      <p:sp>
        <p:nvSpPr>
          <p:cNvPr id="133" name="Tijdelijke aanduiding voor verticale tekst 2">
            <a:extLst>
              <a:ext uri="{FF2B5EF4-FFF2-40B4-BE49-F238E27FC236}">
                <a16:creationId xmlns:a16="http://schemas.microsoft.com/office/drawing/2014/main" id="{E2A18408-6710-416E-8413-E2AF616D91BC}"/>
              </a:ext>
            </a:extLst>
          </p:cNvPr>
          <p:cNvSpPr>
            <a:spLocks noGrp="1"/>
          </p:cNvSpPr>
          <p:nvPr>
            <p:ph type="body" orient="vert" idx="14" hasCustomPrompt="1"/>
          </p:nvPr>
        </p:nvSpPr>
        <p:spPr>
          <a:xfrm>
            <a:off x="2063519" y="3651599"/>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34" name="Tijdelijke aanduiding voor verticale tekst 2">
            <a:extLst>
              <a:ext uri="{FF2B5EF4-FFF2-40B4-BE49-F238E27FC236}">
                <a16:creationId xmlns:a16="http://schemas.microsoft.com/office/drawing/2014/main" id="{432466DB-08EE-4A9B-B739-16F0BD593113}"/>
              </a:ext>
            </a:extLst>
          </p:cNvPr>
          <p:cNvSpPr>
            <a:spLocks noGrp="1"/>
          </p:cNvSpPr>
          <p:nvPr>
            <p:ph type="body" orient="vert" idx="15" hasCustomPrompt="1"/>
          </p:nvPr>
        </p:nvSpPr>
        <p:spPr>
          <a:xfrm>
            <a:off x="1477394" y="3651599"/>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03.</a:t>
            </a:r>
          </a:p>
        </p:txBody>
      </p:sp>
      <p:sp>
        <p:nvSpPr>
          <p:cNvPr id="135" name="Tijdelijke aanduiding voor verticale tekst 2">
            <a:extLst>
              <a:ext uri="{FF2B5EF4-FFF2-40B4-BE49-F238E27FC236}">
                <a16:creationId xmlns:a16="http://schemas.microsoft.com/office/drawing/2014/main" id="{FB1B3F49-2D34-4B2A-8143-8FF9313EDD5E}"/>
              </a:ext>
            </a:extLst>
          </p:cNvPr>
          <p:cNvSpPr>
            <a:spLocks noGrp="1"/>
          </p:cNvSpPr>
          <p:nvPr>
            <p:ph type="body" orient="vert" idx="16" hasCustomPrompt="1"/>
          </p:nvPr>
        </p:nvSpPr>
        <p:spPr>
          <a:xfrm>
            <a:off x="2063519" y="4092513"/>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36" name="Tijdelijke aanduiding voor verticale tekst 2">
            <a:extLst>
              <a:ext uri="{FF2B5EF4-FFF2-40B4-BE49-F238E27FC236}">
                <a16:creationId xmlns:a16="http://schemas.microsoft.com/office/drawing/2014/main" id="{90076CCB-0A34-4B58-AD13-14B30D4E58E6}"/>
              </a:ext>
            </a:extLst>
          </p:cNvPr>
          <p:cNvSpPr>
            <a:spLocks noGrp="1"/>
          </p:cNvSpPr>
          <p:nvPr>
            <p:ph type="body" orient="vert" idx="17" hasCustomPrompt="1"/>
          </p:nvPr>
        </p:nvSpPr>
        <p:spPr>
          <a:xfrm>
            <a:off x="1477394" y="4092513"/>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04.</a:t>
            </a:r>
          </a:p>
        </p:txBody>
      </p:sp>
      <p:sp>
        <p:nvSpPr>
          <p:cNvPr id="137" name="Tijdelijke aanduiding voor verticale tekst 2">
            <a:extLst>
              <a:ext uri="{FF2B5EF4-FFF2-40B4-BE49-F238E27FC236}">
                <a16:creationId xmlns:a16="http://schemas.microsoft.com/office/drawing/2014/main" id="{6E4C1E79-BFB4-49E2-B8B4-704FE08A0221}"/>
              </a:ext>
            </a:extLst>
          </p:cNvPr>
          <p:cNvSpPr>
            <a:spLocks noGrp="1"/>
          </p:cNvSpPr>
          <p:nvPr>
            <p:ph type="body" orient="vert" idx="18" hasCustomPrompt="1"/>
          </p:nvPr>
        </p:nvSpPr>
        <p:spPr>
          <a:xfrm>
            <a:off x="2063519" y="4533427"/>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38" name="Tijdelijke aanduiding voor verticale tekst 2">
            <a:extLst>
              <a:ext uri="{FF2B5EF4-FFF2-40B4-BE49-F238E27FC236}">
                <a16:creationId xmlns:a16="http://schemas.microsoft.com/office/drawing/2014/main" id="{DC76EBBF-0030-4AA1-BF10-48A92A06B59F}"/>
              </a:ext>
            </a:extLst>
          </p:cNvPr>
          <p:cNvSpPr>
            <a:spLocks noGrp="1"/>
          </p:cNvSpPr>
          <p:nvPr>
            <p:ph type="body" orient="vert" idx="19" hasCustomPrompt="1"/>
          </p:nvPr>
        </p:nvSpPr>
        <p:spPr>
          <a:xfrm>
            <a:off x="1477394" y="4533427"/>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05.</a:t>
            </a:r>
          </a:p>
        </p:txBody>
      </p:sp>
      <p:sp>
        <p:nvSpPr>
          <p:cNvPr id="139" name="Tijdelijke aanduiding voor verticale tekst 2">
            <a:extLst>
              <a:ext uri="{FF2B5EF4-FFF2-40B4-BE49-F238E27FC236}">
                <a16:creationId xmlns:a16="http://schemas.microsoft.com/office/drawing/2014/main" id="{5017CD28-C2AF-4032-B589-1423BFA89F05}"/>
              </a:ext>
            </a:extLst>
          </p:cNvPr>
          <p:cNvSpPr>
            <a:spLocks noGrp="1"/>
          </p:cNvSpPr>
          <p:nvPr>
            <p:ph type="body" orient="vert" idx="20" hasCustomPrompt="1"/>
          </p:nvPr>
        </p:nvSpPr>
        <p:spPr>
          <a:xfrm>
            <a:off x="2063519" y="4974341"/>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40" name="Tijdelijke aanduiding voor verticale tekst 2">
            <a:extLst>
              <a:ext uri="{FF2B5EF4-FFF2-40B4-BE49-F238E27FC236}">
                <a16:creationId xmlns:a16="http://schemas.microsoft.com/office/drawing/2014/main" id="{FBA4AAE8-8D5F-4224-B74C-AFE8DAA7B73B}"/>
              </a:ext>
            </a:extLst>
          </p:cNvPr>
          <p:cNvSpPr>
            <a:spLocks noGrp="1"/>
          </p:cNvSpPr>
          <p:nvPr>
            <p:ph type="body" orient="vert" idx="21" hasCustomPrompt="1"/>
          </p:nvPr>
        </p:nvSpPr>
        <p:spPr>
          <a:xfrm>
            <a:off x="1477394" y="4974341"/>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06.</a:t>
            </a:r>
          </a:p>
        </p:txBody>
      </p:sp>
      <p:sp>
        <p:nvSpPr>
          <p:cNvPr id="141" name="Tijdelijke aanduiding voor verticale tekst 2">
            <a:extLst>
              <a:ext uri="{FF2B5EF4-FFF2-40B4-BE49-F238E27FC236}">
                <a16:creationId xmlns:a16="http://schemas.microsoft.com/office/drawing/2014/main" id="{6805760E-C026-4BB8-A85F-3C2FF927F6F4}"/>
              </a:ext>
            </a:extLst>
          </p:cNvPr>
          <p:cNvSpPr>
            <a:spLocks noGrp="1"/>
          </p:cNvSpPr>
          <p:nvPr>
            <p:ph type="body" orient="vert" idx="22" hasCustomPrompt="1"/>
          </p:nvPr>
        </p:nvSpPr>
        <p:spPr>
          <a:xfrm>
            <a:off x="2063519" y="5415255"/>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42" name="Tijdelijke aanduiding voor verticale tekst 2">
            <a:extLst>
              <a:ext uri="{FF2B5EF4-FFF2-40B4-BE49-F238E27FC236}">
                <a16:creationId xmlns:a16="http://schemas.microsoft.com/office/drawing/2014/main" id="{230160BE-302E-4C96-96A3-7B349A370C8E}"/>
              </a:ext>
            </a:extLst>
          </p:cNvPr>
          <p:cNvSpPr>
            <a:spLocks noGrp="1"/>
          </p:cNvSpPr>
          <p:nvPr>
            <p:ph type="body" orient="vert" idx="23" hasCustomPrompt="1"/>
          </p:nvPr>
        </p:nvSpPr>
        <p:spPr>
          <a:xfrm>
            <a:off x="1477394" y="5415255"/>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07.</a:t>
            </a:r>
          </a:p>
        </p:txBody>
      </p:sp>
      <p:sp>
        <p:nvSpPr>
          <p:cNvPr id="143" name="Tijdelijke aanduiding voor verticale tekst 2">
            <a:extLst>
              <a:ext uri="{FF2B5EF4-FFF2-40B4-BE49-F238E27FC236}">
                <a16:creationId xmlns:a16="http://schemas.microsoft.com/office/drawing/2014/main" id="{A7A2C18B-31F8-41AE-9CE0-F6E0827E24D3}"/>
              </a:ext>
            </a:extLst>
          </p:cNvPr>
          <p:cNvSpPr>
            <a:spLocks noGrp="1"/>
          </p:cNvSpPr>
          <p:nvPr>
            <p:ph type="body" orient="vert" idx="24" hasCustomPrompt="1"/>
          </p:nvPr>
        </p:nvSpPr>
        <p:spPr>
          <a:xfrm>
            <a:off x="2063519" y="5856170"/>
            <a:ext cx="4479145" cy="236684"/>
          </a:xfrm>
        </p:spPr>
        <p:txBody>
          <a:bodyPr vert="horz" lIns="0" tIns="0" rIns="0" bIns="0" anchor="ctr"/>
          <a:lstStyle>
            <a:lvl1pPr marL="0" indent="0">
              <a:buFontTx/>
              <a:buNone/>
              <a:defRPr sz="1800" b="0" cap="all" baseline="0">
                <a:solidFill>
                  <a:schemeClr val="tx1"/>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dirty="0"/>
              <a:t>Hoofdstuk</a:t>
            </a:r>
          </a:p>
        </p:txBody>
      </p:sp>
      <p:sp>
        <p:nvSpPr>
          <p:cNvPr id="144" name="Tijdelijke aanduiding voor verticale tekst 2">
            <a:extLst>
              <a:ext uri="{FF2B5EF4-FFF2-40B4-BE49-F238E27FC236}">
                <a16:creationId xmlns:a16="http://schemas.microsoft.com/office/drawing/2014/main" id="{5863A4F4-EC3F-4D3A-BA06-224079A5A54A}"/>
              </a:ext>
            </a:extLst>
          </p:cNvPr>
          <p:cNvSpPr>
            <a:spLocks noGrp="1"/>
          </p:cNvSpPr>
          <p:nvPr>
            <p:ph type="body" orient="vert" idx="25" hasCustomPrompt="1"/>
          </p:nvPr>
        </p:nvSpPr>
        <p:spPr>
          <a:xfrm>
            <a:off x="1477394" y="5856170"/>
            <a:ext cx="517921" cy="236684"/>
          </a:xfrm>
        </p:spPr>
        <p:txBody>
          <a:bodyPr vert="horz" lIns="0" tIns="0" rIns="0" bIns="0" anchor="ctr"/>
          <a:lstStyle>
            <a:lvl1pPr marL="0" indent="0" algn="r">
              <a:buFontTx/>
              <a:buNone/>
              <a:defRPr sz="1800" b="0" cap="all" baseline="0">
                <a:solidFill>
                  <a:schemeClr val="tx2"/>
                </a:solidFill>
                <a:latin typeface="Franklin Gothic Medium" panose="020B0603020102020204"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dirty="0"/>
              <a:t>08.</a:t>
            </a:r>
          </a:p>
        </p:txBody>
      </p:sp>
      <p:grpSp>
        <p:nvGrpSpPr>
          <p:cNvPr id="12" name="Groep 11">
            <a:extLst>
              <a:ext uri="{FF2B5EF4-FFF2-40B4-BE49-F238E27FC236}">
                <a16:creationId xmlns:a16="http://schemas.microsoft.com/office/drawing/2014/main" id="{2FA1C155-D212-49FA-9B8E-41434C3D9D95}"/>
              </a:ext>
            </a:extLst>
          </p:cNvPr>
          <p:cNvGrpSpPr/>
          <p:nvPr userDrawn="1"/>
        </p:nvGrpSpPr>
        <p:grpSpPr>
          <a:xfrm>
            <a:off x="1372576" y="2407000"/>
            <a:ext cx="5269609" cy="4451000"/>
            <a:chOff x="1372576" y="2407000"/>
            <a:chExt cx="5269609" cy="4248000"/>
          </a:xfrm>
        </p:grpSpPr>
        <p:cxnSp>
          <p:nvCxnSpPr>
            <p:cNvPr id="149" name="LIJN">
              <a:extLst>
                <a:ext uri="{FF2B5EF4-FFF2-40B4-BE49-F238E27FC236}">
                  <a16:creationId xmlns:a16="http://schemas.microsoft.com/office/drawing/2014/main" id="{BA62C54E-227F-42ED-92C8-200BB48F8F76}"/>
                </a:ext>
              </a:extLst>
            </p:cNvPr>
            <p:cNvCxnSpPr>
              <a:cxnSpLocks/>
            </p:cNvCxnSpPr>
            <p:nvPr userDrawn="1"/>
          </p:nvCxnSpPr>
          <p:spPr>
            <a:xfrm>
              <a:off x="1372576" y="2407000"/>
              <a:ext cx="0" cy="4248000"/>
            </a:xfrm>
            <a:prstGeom prst="line">
              <a:avLst/>
            </a:prstGeom>
            <a:ln w="72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50" name="LIJN">
              <a:extLst>
                <a:ext uri="{FF2B5EF4-FFF2-40B4-BE49-F238E27FC236}">
                  <a16:creationId xmlns:a16="http://schemas.microsoft.com/office/drawing/2014/main" id="{CC29460A-8B20-472D-9034-8BBE7A3BBD06}"/>
                </a:ext>
              </a:extLst>
            </p:cNvPr>
            <p:cNvCxnSpPr>
              <a:cxnSpLocks/>
            </p:cNvCxnSpPr>
            <p:nvPr userDrawn="1"/>
          </p:nvCxnSpPr>
          <p:spPr>
            <a:xfrm>
              <a:off x="6642185" y="2407000"/>
              <a:ext cx="0" cy="4248000"/>
            </a:xfrm>
            <a:prstGeom prst="line">
              <a:avLst/>
            </a:prstGeom>
            <a:ln w="7200" cap="rnd">
              <a:solidFill>
                <a:schemeClr val="tx2"/>
              </a:solidFill>
              <a:round/>
            </a:ln>
          </p:spPr>
          <p:style>
            <a:lnRef idx="1">
              <a:schemeClr val="accent1"/>
            </a:lnRef>
            <a:fillRef idx="0">
              <a:schemeClr val="accent1"/>
            </a:fillRef>
            <a:effectRef idx="0">
              <a:schemeClr val="accent1"/>
            </a:effectRef>
            <a:fontRef idx="minor">
              <a:schemeClr val="tx1"/>
            </a:fontRef>
          </p:style>
        </p:cxnSp>
      </p:grpSp>
      <p:grpSp>
        <p:nvGrpSpPr>
          <p:cNvPr id="159" name="HAAK LIJN">
            <a:extLst>
              <a:ext uri="{FF2B5EF4-FFF2-40B4-BE49-F238E27FC236}">
                <a16:creationId xmlns:a16="http://schemas.microsoft.com/office/drawing/2014/main" id="{7122AD50-F3F1-4256-ADF3-4B8573614B2B}"/>
              </a:ext>
            </a:extLst>
          </p:cNvPr>
          <p:cNvGrpSpPr/>
          <p:nvPr userDrawn="1"/>
        </p:nvGrpSpPr>
        <p:grpSpPr>
          <a:xfrm>
            <a:off x="540812" y="0"/>
            <a:ext cx="76800" cy="6858000"/>
            <a:chOff x="578912" y="0"/>
            <a:chExt cx="76800" cy="6858000"/>
          </a:xfrm>
        </p:grpSpPr>
        <p:cxnSp>
          <p:nvCxnSpPr>
            <p:cNvPr id="160" name="LIJN">
              <a:extLst>
                <a:ext uri="{FF2B5EF4-FFF2-40B4-BE49-F238E27FC236}">
                  <a16:creationId xmlns:a16="http://schemas.microsoft.com/office/drawing/2014/main" id="{203731BA-F1DE-4ED7-8E83-4A678442F8DA}"/>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61" name="Graphic 160">
              <a:extLst>
                <a:ext uri="{FF2B5EF4-FFF2-40B4-BE49-F238E27FC236}">
                  <a16:creationId xmlns:a16="http://schemas.microsoft.com/office/drawing/2014/main" id="{C1FE5A50-3822-49B5-AF54-D3AE438FD36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912" y="652464"/>
              <a:ext cx="76800" cy="201600"/>
            </a:xfrm>
            <a:prstGeom prst="rect">
              <a:avLst/>
            </a:prstGeom>
          </p:spPr>
        </p:pic>
        <p:cxnSp>
          <p:nvCxnSpPr>
            <p:cNvPr id="162" name="LIJN">
              <a:extLst>
                <a:ext uri="{FF2B5EF4-FFF2-40B4-BE49-F238E27FC236}">
                  <a16:creationId xmlns:a16="http://schemas.microsoft.com/office/drawing/2014/main" id="{445A95D7-522E-4045-BCEC-ADD5199B31FB}"/>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70" name="Logo">
            <a:extLst>
              <a:ext uri="{FF2B5EF4-FFF2-40B4-BE49-F238E27FC236}">
                <a16:creationId xmlns:a16="http://schemas.microsoft.com/office/drawing/2014/main" id="{3434F453-CF9F-4C8D-9A32-EF633F911E93}"/>
              </a:ext>
            </a:extLst>
          </p:cNvPr>
          <p:cNvGrpSpPr/>
          <p:nvPr userDrawn="1"/>
        </p:nvGrpSpPr>
        <p:grpSpPr>
          <a:xfrm>
            <a:off x="9260985" y="5913010"/>
            <a:ext cx="2351804" cy="411364"/>
            <a:chOff x="7784962" y="5938737"/>
            <a:chExt cx="3293353" cy="576053"/>
          </a:xfrm>
        </p:grpSpPr>
        <p:sp>
          <p:nvSpPr>
            <p:cNvPr id="171" name="TNO Beeldmerk">
              <a:extLst>
                <a:ext uri="{FF2B5EF4-FFF2-40B4-BE49-F238E27FC236}">
                  <a16:creationId xmlns:a16="http://schemas.microsoft.com/office/drawing/2014/main" id="{3625A6B6-994B-4607-A6E2-FE74EB465F0A}"/>
                </a:ext>
              </a:extLst>
            </p:cNvPr>
            <p:cNvSpPr>
              <a:spLocks noEditPoints="1"/>
            </p:cNvSpPr>
            <p:nvPr/>
          </p:nvSpPr>
          <p:spPr bwMode="auto">
            <a:xfrm>
              <a:off x="7784962" y="5938737"/>
              <a:ext cx="1639343" cy="576053"/>
            </a:xfrm>
            <a:custGeom>
              <a:avLst/>
              <a:gdLst>
                <a:gd name="T0" fmla="*/ 272 w 330"/>
                <a:gd name="T1" fmla="*/ 75 h 116"/>
                <a:gd name="T2" fmla="*/ 254 w 330"/>
                <a:gd name="T3" fmla="*/ 58 h 116"/>
                <a:gd name="T4" fmla="*/ 272 w 330"/>
                <a:gd name="T5" fmla="*/ 41 h 116"/>
                <a:gd name="T6" fmla="*/ 289 w 330"/>
                <a:gd name="T7" fmla="*/ 58 h 116"/>
                <a:gd name="T8" fmla="*/ 272 w 330"/>
                <a:gd name="T9" fmla="*/ 75 h 116"/>
                <a:gd name="T10" fmla="*/ 272 w 330"/>
                <a:gd name="T11" fmla="*/ 0 h 116"/>
                <a:gd name="T12" fmla="*/ 215 w 330"/>
                <a:gd name="T13" fmla="*/ 48 h 116"/>
                <a:gd name="T14" fmla="*/ 215 w 330"/>
                <a:gd name="T15" fmla="*/ 15 h 116"/>
                <a:gd name="T16" fmla="*/ 202 w 330"/>
                <a:gd name="T17" fmla="*/ 2 h 116"/>
                <a:gd name="T18" fmla="*/ 173 w 330"/>
                <a:gd name="T19" fmla="*/ 2 h 116"/>
                <a:gd name="T20" fmla="*/ 173 w 330"/>
                <a:gd name="T21" fmla="*/ 46 h 116"/>
                <a:gd name="T22" fmla="*/ 149 w 330"/>
                <a:gd name="T23" fmla="*/ 12 h 116"/>
                <a:gd name="T24" fmla="*/ 129 w 330"/>
                <a:gd name="T25" fmla="*/ 2 h 116"/>
                <a:gd name="T26" fmla="*/ 0 w 330"/>
                <a:gd name="T27" fmla="*/ 2 h 116"/>
                <a:gd name="T28" fmla="*/ 0 w 330"/>
                <a:gd name="T29" fmla="*/ 32 h 116"/>
                <a:gd name="T30" fmla="*/ 13 w 330"/>
                <a:gd name="T31" fmla="*/ 44 h 116"/>
                <a:gd name="T32" fmla="*/ 32 w 330"/>
                <a:gd name="T33" fmla="*/ 44 h 116"/>
                <a:gd name="T34" fmla="*/ 32 w 330"/>
                <a:gd name="T35" fmla="*/ 102 h 116"/>
                <a:gd name="T36" fmla="*/ 44 w 330"/>
                <a:gd name="T37" fmla="*/ 114 h 116"/>
                <a:gd name="T38" fmla="*/ 76 w 330"/>
                <a:gd name="T39" fmla="*/ 114 h 116"/>
                <a:gd name="T40" fmla="*/ 76 w 330"/>
                <a:gd name="T41" fmla="*/ 44 h 116"/>
                <a:gd name="T42" fmla="*/ 102 w 330"/>
                <a:gd name="T43" fmla="*/ 44 h 116"/>
                <a:gd name="T44" fmla="*/ 102 w 330"/>
                <a:gd name="T45" fmla="*/ 102 h 116"/>
                <a:gd name="T46" fmla="*/ 114 w 330"/>
                <a:gd name="T47" fmla="*/ 114 h 116"/>
                <a:gd name="T48" fmla="*/ 143 w 330"/>
                <a:gd name="T49" fmla="*/ 114 h 116"/>
                <a:gd name="T50" fmla="*/ 143 w 330"/>
                <a:gd name="T51" fmla="*/ 71 h 116"/>
                <a:gd name="T52" fmla="*/ 168 w 330"/>
                <a:gd name="T53" fmla="*/ 104 h 116"/>
                <a:gd name="T54" fmla="*/ 188 w 330"/>
                <a:gd name="T55" fmla="*/ 114 h 116"/>
                <a:gd name="T56" fmla="*/ 215 w 330"/>
                <a:gd name="T57" fmla="*/ 114 h 116"/>
                <a:gd name="T58" fmla="*/ 215 w 330"/>
                <a:gd name="T59" fmla="*/ 69 h 116"/>
                <a:gd name="T60" fmla="*/ 272 w 330"/>
                <a:gd name="T61" fmla="*/ 116 h 116"/>
                <a:gd name="T62" fmla="*/ 330 w 330"/>
                <a:gd name="T63" fmla="*/ 58 h 116"/>
                <a:gd name="T64" fmla="*/ 272 w 330"/>
                <a:gd name="T6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116">
                  <a:moveTo>
                    <a:pt x="272" y="75"/>
                  </a:moveTo>
                  <a:cubicBezTo>
                    <a:pt x="262" y="75"/>
                    <a:pt x="254" y="68"/>
                    <a:pt x="254" y="58"/>
                  </a:cubicBezTo>
                  <a:cubicBezTo>
                    <a:pt x="254" y="49"/>
                    <a:pt x="262" y="41"/>
                    <a:pt x="272" y="41"/>
                  </a:cubicBezTo>
                  <a:cubicBezTo>
                    <a:pt x="281" y="41"/>
                    <a:pt x="289" y="49"/>
                    <a:pt x="289" y="58"/>
                  </a:cubicBezTo>
                  <a:cubicBezTo>
                    <a:pt x="289" y="68"/>
                    <a:pt x="281" y="75"/>
                    <a:pt x="272" y="75"/>
                  </a:cubicBezTo>
                  <a:moveTo>
                    <a:pt x="272" y="0"/>
                  </a:moveTo>
                  <a:cubicBezTo>
                    <a:pt x="242" y="0"/>
                    <a:pt x="219" y="20"/>
                    <a:pt x="215" y="48"/>
                  </a:cubicBezTo>
                  <a:cubicBezTo>
                    <a:pt x="215" y="15"/>
                    <a:pt x="215" y="15"/>
                    <a:pt x="215" y="15"/>
                  </a:cubicBezTo>
                  <a:cubicBezTo>
                    <a:pt x="215" y="6"/>
                    <a:pt x="211" y="2"/>
                    <a:pt x="202" y="2"/>
                  </a:cubicBezTo>
                  <a:cubicBezTo>
                    <a:pt x="173" y="2"/>
                    <a:pt x="173" y="2"/>
                    <a:pt x="173" y="2"/>
                  </a:cubicBezTo>
                  <a:cubicBezTo>
                    <a:pt x="173" y="46"/>
                    <a:pt x="173" y="46"/>
                    <a:pt x="173" y="46"/>
                  </a:cubicBezTo>
                  <a:cubicBezTo>
                    <a:pt x="149" y="12"/>
                    <a:pt x="149" y="12"/>
                    <a:pt x="149" y="12"/>
                  </a:cubicBezTo>
                  <a:cubicBezTo>
                    <a:pt x="143" y="5"/>
                    <a:pt x="138" y="2"/>
                    <a:pt x="129" y="2"/>
                  </a:cubicBezTo>
                  <a:cubicBezTo>
                    <a:pt x="0" y="2"/>
                    <a:pt x="0" y="2"/>
                    <a:pt x="0" y="2"/>
                  </a:cubicBezTo>
                  <a:cubicBezTo>
                    <a:pt x="0" y="32"/>
                    <a:pt x="0" y="32"/>
                    <a:pt x="0" y="32"/>
                  </a:cubicBezTo>
                  <a:cubicBezTo>
                    <a:pt x="0" y="41"/>
                    <a:pt x="4" y="44"/>
                    <a:pt x="13" y="44"/>
                  </a:cubicBezTo>
                  <a:cubicBezTo>
                    <a:pt x="32" y="44"/>
                    <a:pt x="32" y="44"/>
                    <a:pt x="32" y="44"/>
                  </a:cubicBezTo>
                  <a:cubicBezTo>
                    <a:pt x="32" y="102"/>
                    <a:pt x="32" y="102"/>
                    <a:pt x="32" y="102"/>
                  </a:cubicBezTo>
                  <a:cubicBezTo>
                    <a:pt x="32" y="110"/>
                    <a:pt x="36" y="114"/>
                    <a:pt x="44" y="114"/>
                  </a:cubicBezTo>
                  <a:cubicBezTo>
                    <a:pt x="76" y="114"/>
                    <a:pt x="76" y="114"/>
                    <a:pt x="76" y="114"/>
                  </a:cubicBezTo>
                  <a:cubicBezTo>
                    <a:pt x="76" y="44"/>
                    <a:pt x="76" y="44"/>
                    <a:pt x="76" y="44"/>
                  </a:cubicBezTo>
                  <a:cubicBezTo>
                    <a:pt x="102" y="44"/>
                    <a:pt x="102" y="44"/>
                    <a:pt x="102" y="44"/>
                  </a:cubicBezTo>
                  <a:cubicBezTo>
                    <a:pt x="102" y="102"/>
                    <a:pt x="102" y="102"/>
                    <a:pt x="102" y="102"/>
                  </a:cubicBezTo>
                  <a:cubicBezTo>
                    <a:pt x="102" y="110"/>
                    <a:pt x="106" y="114"/>
                    <a:pt x="114" y="114"/>
                  </a:cubicBezTo>
                  <a:cubicBezTo>
                    <a:pt x="143" y="114"/>
                    <a:pt x="143" y="114"/>
                    <a:pt x="143" y="114"/>
                  </a:cubicBezTo>
                  <a:cubicBezTo>
                    <a:pt x="143" y="71"/>
                    <a:pt x="143" y="71"/>
                    <a:pt x="143" y="71"/>
                  </a:cubicBezTo>
                  <a:cubicBezTo>
                    <a:pt x="168" y="104"/>
                    <a:pt x="168" y="104"/>
                    <a:pt x="168" y="104"/>
                  </a:cubicBezTo>
                  <a:cubicBezTo>
                    <a:pt x="174" y="111"/>
                    <a:pt x="179" y="114"/>
                    <a:pt x="188" y="114"/>
                  </a:cubicBezTo>
                  <a:cubicBezTo>
                    <a:pt x="215" y="114"/>
                    <a:pt x="215" y="114"/>
                    <a:pt x="215" y="114"/>
                  </a:cubicBezTo>
                  <a:cubicBezTo>
                    <a:pt x="215" y="69"/>
                    <a:pt x="215" y="69"/>
                    <a:pt x="215" y="69"/>
                  </a:cubicBezTo>
                  <a:cubicBezTo>
                    <a:pt x="219" y="97"/>
                    <a:pt x="242" y="116"/>
                    <a:pt x="272" y="116"/>
                  </a:cubicBezTo>
                  <a:cubicBezTo>
                    <a:pt x="304" y="116"/>
                    <a:pt x="330" y="91"/>
                    <a:pt x="330" y="58"/>
                  </a:cubicBezTo>
                  <a:cubicBezTo>
                    <a:pt x="330" y="25"/>
                    <a:pt x="305" y="0"/>
                    <a:pt x="27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72" name="for life">
              <a:extLst>
                <a:ext uri="{FF2B5EF4-FFF2-40B4-BE49-F238E27FC236}">
                  <a16:creationId xmlns:a16="http://schemas.microsoft.com/office/drawing/2014/main" id="{464D3C75-DA59-4A13-8A8E-2D2C18FED299}"/>
                </a:ext>
              </a:extLst>
            </p:cNvPr>
            <p:cNvSpPr>
              <a:spLocks noEditPoints="1"/>
            </p:cNvSpPr>
            <p:nvPr/>
          </p:nvSpPr>
          <p:spPr bwMode="auto">
            <a:xfrm>
              <a:off x="9538374" y="6271169"/>
              <a:ext cx="953295" cy="243621"/>
            </a:xfrm>
            <a:custGeom>
              <a:avLst/>
              <a:gdLst>
                <a:gd name="T0" fmla="*/ 175 w 192"/>
                <a:gd name="T1" fmla="*/ 17 h 49"/>
                <a:gd name="T2" fmla="*/ 167 w 192"/>
                <a:gd name="T3" fmla="*/ 27 h 49"/>
                <a:gd name="T4" fmla="*/ 192 w 192"/>
                <a:gd name="T5" fmla="*/ 31 h 49"/>
                <a:gd name="T6" fmla="*/ 175 w 192"/>
                <a:gd name="T7" fmla="*/ 12 h 49"/>
                <a:gd name="T8" fmla="*/ 175 w 192"/>
                <a:gd name="T9" fmla="*/ 49 h 49"/>
                <a:gd name="T10" fmla="*/ 184 w 192"/>
                <a:gd name="T11" fmla="*/ 37 h 49"/>
                <a:gd name="T12" fmla="*/ 166 w 192"/>
                <a:gd name="T13" fmla="*/ 32 h 49"/>
                <a:gd name="T14" fmla="*/ 158 w 192"/>
                <a:gd name="T15" fmla="*/ 0 h 49"/>
                <a:gd name="T16" fmla="*/ 140 w 192"/>
                <a:gd name="T17" fmla="*/ 12 h 49"/>
                <a:gd name="T18" fmla="*/ 134 w 192"/>
                <a:gd name="T19" fmla="*/ 13 h 49"/>
                <a:gd name="T20" fmla="*/ 140 w 192"/>
                <a:gd name="T21" fmla="*/ 18 h 49"/>
                <a:gd name="T22" fmla="*/ 148 w 192"/>
                <a:gd name="T23" fmla="*/ 48 h 49"/>
                <a:gd name="T24" fmla="*/ 156 w 192"/>
                <a:gd name="T25" fmla="*/ 18 h 49"/>
                <a:gd name="T26" fmla="*/ 148 w 192"/>
                <a:gd name="T27" fmla="*/ 13 h 49"/>
                <a:gd name="T28" fmla="*/ 154 w 192"/>
                <a:gd name="T29" fmla="*/ 5 h 49"/>
                <a:gd name="T30" fmla="*/ 158 w 192"/>
                <a:gd name="T31" fmla="*/ 0 h 49"/>
                <a:gd name="T32" fmla="*/ 130 w 192"/>
                <a:gd name="T33" fmla="*/ 48 h 49"/>
                <a:gd name="T34" fmla="*/ 122 w 192"/>
                <a:gd name="T35" fmla="*/ 13 h 49"/>
                <a:gd name="T36" fmla="*/ 122 w 192"/>
                <a:gd name="T37" fmla="*/ 7 h 49"/>
                <a:gd name="T38" fmla="*/ 130 w 192"/>
                <a:gd name="T39" fmla="*/ 0 h 49"/>
                <a:gd name="T40" fmla="*/ 122 w 192"/>
                <a:gd name="T41" fmla="*/ 7 h 49"/>
                <a:gd name="T42" fmla="*/ 113 w 192"/>
                <a:gd name="T43" fmla="*/ 48 h 49"/>
                <a:gd name="T44" fmla="*/ 105 w 192"/>
                <a:gd name="T45" fmla="*/ 0 h 49"/>
                <a:gd name="T46" fmla="*/ 83 w 192"/>
                <a:gd name="T47" fmla="*/ 12 h 49"/>
                <a:gd name="T48" fmla="*/ 71 w 192"/>
                <a:gd name="T49" fmla="*/ 20 h 49"/>
                <a:gd name="T50" fmla="*/ 64 w 192"/>
                <a:gd name="T51" fmla="*/ 13 h 49"/>
                <a:gd name="T52" fmla="*/ 72 w 192"/>
                <a:gd name="T53" fmla="*/ 48 h 49"/>
                <a:gd name="T54" fmla="*/ 81 w 192"/>
                <a:gd name="T55" fmla="*/ 19 h 49"/>
                <a:gd name="T56" fmla="*/ 83 w 192"/>
                <a:gd name="T57" fmla="*/ 12 h 49"/>
                <a:gd name="T58" fmla="*/ 49 w 192"/>
                <a:gd name="T59" fmla="*/ 30 h 49"/>
                <a:gd name="T60" fmla="*/ 32 w 192"/>
                <a:gd name="T61" fmla="*/ 30 h 49"/>
                <a:gd name="T62" fmla="*/ 41 w 192"/>
                <a:gd name="T63" fmla="*/ 12 h 49"/>
                <a:gd name="T64" fmla="*/ 41 w 192"/>
                <a:gd name="T65" fmla="*/ 49 h 49"/>
                <a:gd name="T66" fmla="*/ 41 w 192"/>
                <a:gd name="T67" fmla="*/ 12 h 49"/>
                <a:gd name="T68" fmla="*/ 17 w 192"/>
                <a:gd name="T69" fmla="*/ 0 h 49"/>
                <a:gd name="T70" fmla="*/ 6 w 192"/>
                <a:gd name="T71" fmla="*/ 13 h 49"/>
                <a:gd name="T72" fmla="*/ 0 w 192"/>
                <a:gd name="T73" fmla="*/ 18 h 49"/>
                <a:gd name="T74" fmla="*/ 6 w 192"/>
                <a:gd name="T75" fmla="*/ 48 h 49"/>
                <a:gd name="T76" fmla="*/ 14 w 192"/>
                <a:gd name="T77" fmla="*/ 18 h 49"/>
                <a:gd name="T78" fmla="*/ 22 w 192"/>
                <a:gd name="T79" fmla="*/ 13 h 49"/>
                <a:gd name="T80" fmla="*/ 14 w 192"/>
                <a:gd name="T81" fmla="*/ 12 h 49"/>
                <a:gd name="T82" fmla="*/ 24 w 192"/>
                <a:gd name="T83"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49">
                  <a:moveTo>
                    <a:pt x="167" y="27"/>
                  </a:moveTo>
                  <a:cubicBezTo>
                    <a:pt x="167" y="21"/>
                    <a:pt x="170" y="17"/>
                    <a:pt x="175" y="17"/>
                  </a:cubicBezTo>
                  <a:cubicBezTo>
                    <a:pt x="180" y="17"/>
                    <a:pt x="183" y="20"/>
                    <a:pt x="183" y="27"/>
                  </a:cubicBezTo>
                  <a:lnTo>
                    <a:pt x="167" y="27"/>
                  </a:lnTo>
                  <a:close/>
                  <a:moveTo>
                    <a:pt x="166" y="31"/>
                  </a:moveTo>
                  <a:cubicBezTo>
                    <a:pt x="192" y="31"/>
                    <a:pt x="192" y="31"/>
                    <a:pt x="192" y="31"/>
                  </a:cubicBezTo>
                  <a:cubicBezTo>
                    <a:pt x="192" y="30"/>
                    <a:pt x="192" y="30"/>
                    <a:pt x="192" y="30"/>
                  </a:cubicBezTo>
                  <a:cubicBezTo>
                    <a:pt x="192" y="19"/>
                    <a:pt x="185" y="12"/>
                    <a:pt x="175" y="12"/>
                  </a:cubicBezTo>
                  <a:cubicBezTo>
                    <a:pt x="165" y="12"/>
                    <a:pt x="158" y="19"/>
                    <a:pt x="158" y="30"/>
                  </a:cubicBezTo>
                  <a:cubicBezTo>
                    <a:pt x="158" y="42"/>
                    <a:pt x="165" y="49"/>
                    <a:pt x="175" y="49"/>
                  </a:cubicBezTo>
                  <a:cubicBezTo>
                    <a:pt x="183" y="49"/>
                    <a:pt x="189" y="45"/>
                    <a:pt x="191" y="38"/>
                  </a:cubicBezTo>
                  <a:cubicBezTo>
                    <a:pt x="184" y="37"/>
                    <a:pt x="184" y="37"/>
                    <a:pt x="184" y="37"/>
                  </a:cubicBezTo>
                  <a:cubicBezTo>
                    <a:pt x="182" y="41"/>
                    <a:pt x="179" y="43"/>
                    <a:pt x="175" y="43"/>
                  </a:cubicBezTo>
                  <a:cubicBezTo>
                    <a:pt x="170" y="43"/>
                    <a:pt x="166" y="39"/>
                    <a:pt x="166" y="32"/>
                  </a:cubicBezTo>
                  <a:lnTo>
                    <a:pt x="166" y="31"/>
                  </a:lnTo>
                  <a:close/>
                  <a:moveTo>
                    <a:pt x="158" y="0"/>
                  </a:moveTo>
                  <a:cubicBezTo>
                    <a:pt x="156" y="0"/>
                    <a:pt x="154" y="0"/>
                    <a:pt x="151" y="0"/>
                  </a:cubicBezTo>
                  <a:cubicBezTo>
                    <a:pt x="144" y="0"/>
                    <a:pt x="140" y="4"/>
                    <a:pt x="140" y="12"/>
                  </a:cubicBezTo>
                  <a:cubicBezTo>
                    <a:pt x="140" y="13"/>
                    <a:pt x="140" y="13"/>
                    <a:pt x="140" y="13"/>
                  </a:cubicBezTo>
                  <a:cubicBezTo>
                    <a:pt x="134" y="13"/>
                    <a:pt x="134" y="13"/>
                    <a:pt x="134" y="13"/>
                  </a:cubicBezTo>
                  <a:cubicBezTo>
                    <a:pt x="134" y="18"/>
                    <a:pt x="134" y="18"/>
                    <a:pt x="134" y="18"/>
                  </a:cubicBezTo>
                  <a:cubicBezTo>
                    <a:pt x="140" y="18"/>
                    <a:pt x="140" y="18"/>
                    <a:pt x="140" y="18"/>
                  </a:cubicBezTo>
                  <a:cubicBezTo>
                    <a:pt x="140" y="48"/>
                    <a:pt x="140" y="48"/>
                    <a:pt x="140" y="48"/>
                  </a:cubicBezTo>
                  <a:cubicBezTo>
                    <a:pt x="148" y="48"/>
                    <a:pt x="148" y="48"/>
                    <a:pt x="148" y="48"/>
                  </a:cubicBezTo>
                  <a:cubicBezTo>
                    <a:pt x="148" y="18"/>
                    <a:pt x="148" y="18"/>
                    <a:pt x="148" y="18"/>
                  </a:cubicBezTo>
                  <a:cubicBezTo>
                    <a:pt x="156" y="18"/>
                    <a:pt x="156" y="18"/>
                    <a:pt x="156" y="18"/>
                  </a:cubicBezTo>
                  <a:cubicBezTo>
                    <a:pt x="156" y="13"/>
                    <a:pt x="156" y="13"/>
                    <a:pt x="156" y="13"/>
                  </a:cubicBezTo>
                  <a:cubicBezTo>
                    <a:pt x="148" y="13"/>
                    <a:pt x="148" y="13"/>
                    <a:pt x="148" y="13"/>
                  </a:cubicBezTo>
                  <a:cubicBezTo>
                    <a:pt x="148" y="12"/>
                    <a:pt x="148" y="12"/>
                    <a:pt x="148" y="12"/>
                  </a:cubicBezTo>
                  <a:cubicBezTo>
                    <a:pt x="148" y="7"/>
                    <a:pt x="149" y="5"/>
                    <a:pt x="154" y="5"/>
                  </a:cubicBezTo>
                  <a:cubicBezTo>
                    <a:pt x="155" y="5"/>
                    <a:pt x="156" y="6"/>
                    <a:pt x="158" y="6"/>
                  </a:cubicBezTo>
                  <a:lnTo>
                    <a:pt x="158" y="0"/>
                  </a:lnTo>
                  <a:close/>
                  <a:moveTo>
                    <a:pt x="122" y="48"/>
                  </a:moveTo>
                  <a:cubicBezTo>
                    <a:pt x="130" y="48"/>
                    <a:pt x="130" y="48"/>
                    <a:pt x="130" y="48"/>
                  </a:cubicBezTo>
                  <a:cubicBezTo>
                    <a:pt x="130" y="13"/>
                    <a:pt x="130" y="13"/>
                    <a:pt x="130" y="13"/>
                  </a:cubicBezTo>
                  <a:cubicBezTo>
                    <a:pt x="122" y="13"/>
                    <a:pt x="122" y="13"/>
                    <a:pt x="122" y="13"/>
                  </a:cubicBezTo>
                  <a:lnTo>
                    <a:pt x="122" y="48"/>
                  </a:lnTo>
                  <a:close/>
                  <a:moveTo>
                    <a:pt x="122" y="7"/>
                  </a:moveTo>
                  <a:cubicBezTo>
                    <a:pt x="130" y="7"/>
                    <a:pt x="130" y="7"/>
                    <a:pt x="130" y="7"/>
                  </a:cubicBezTo>
                  <a:cubicBezTo>
                    <a:pt x="130" y="0"/>
                    <a:pt x="130" y="0"/>
                    <a:pt x="130" y="0"/>
                  </a:cubicBezTo>
                  <a:cubicBezTo>
                    <a:pt x="122" y="0"/>
                    <a:pt x="122" y="0"/>
                    <a:pt x="122" y="0"/>
                  </a:cubicBezTo>
                  <a:lnTo>
                    <a:pt x="122" y="7"/>
                  </a:lnTo>
                  <a:close/>
                  <a:moveTo>
                    <a:pt x="105" y="48"/>
                  </a:moveTo>
                  <a:cubicBezTo>
                    <a:pt x="113" y="48"/>
                    <a:pt x="113" y="48"/>
                    <a:pt x="113" y="48"/>
                  </a:cubicBezTo>
                  <a:cubicBezTo>
                    <a:pt x="113" y="0"/>
                    <a:pt x="113" y="0"/>
                    <a:pt x="113" y="0"/>
                  </a:cubicBezTo>
                  <a:cubicBezTo>
                    <a:pt x="105" y="0"/>
                    <a:pt x="105" y="0"/>
                    <a:pt x="105" y="0"/>
                  </a:cubicBezTo>
                  <a:lnTo>
                    <a:pt x="105" y="48"/>
                  </a:lnTo>
                  <a:close/>
                  <a:moveTo>
                    <a:pt x="83" y="12"/>
                  </a:moveTo>
                  <a:cubicBezTo>
                    <a:pt x="82" y="12"/>
                    <a:pt x="82" y="12"/>
                    <a:pt x="81" y="12"/>
                  </a:cubicBezTo>
                  <a:cubicBezTo>
                    <a:pt x="76" y="12"/>
                    <a:pt x="73" y="15"/>
                    <a:pt x="71" y="20"/>
                  </a:cubicBezTo>
                  <a:cubicBezTo>
                    <a:pt x="71" y="13"/>
                    <a:pt x="71" y="13"/>
                    <a:pt x="71" y="13"/>
                  </a:cubicBezTo>
                  <a:cubicBezTo>
                    <a:pt x="64" y="13"/>
                    <a:pt x="64" y="13"/>
                    <a:pt x="64" y="13"/>
                  </a:cubicBezTo>
                  <a:cubicBezTo>
                    <a:pt x="64" y="48"/>
                    <a:pt x="64" y="48"/>
                    <a:pt x="64" y="48"/>
                  </a:cubicBezTo>
                  <a:cubicBezTo>
                    <a:pt x="72" y="48"/>
                    <a:pt x="72" y="48"/>
                    <a:pt x="72" y="48"/>
                  </a:cubicBezTo>
                  <a:cubicBezTo>
                    <a:pt x="72" y="30"/>
                    <a:pt x="72" y="30"/>
                    <a:pt x="72" y="30"/>
                  </a:cubicBezTo>
                  <a:cubicBezTo>
                    <a:pt x="72" y="23"/>
                    <a:pt x="76" y="19"/>
                    <a:pt x="81" y="19"/>
                  </a:cubicBezTo>
                  <a:cubicBezTo>
                    <a:pt x="82" y="19"/>
                    <a:pt x="82" y="19"/>
                    <a:pt x="83" y="19"/>
                  </a:cubicBezTo>
                  <a:lnTo>
                    <a:pt x="83" y="12"/>
                  </a:lnTo>
                  <a:close/>
                  <a:moveTo>
                    <a:pt x="41" y="17"/>
                  </a:moveTo>
                  <a:cubicBezTo>
                    <a:pt x="46" y="17"/>
                    <a:pt x="49" y="22"/>
                    <a:pt x="49" y="30"/>
                  </a:cubicBezTo>
                  <a:cubicBezTo>
                    <a:pt x="49" y="38"/>
                    <a:pt x="46" y="43"/>
                    <a:pt x="41" y="43"/>
                  </a:cubicBezTo>
                  <a:cubicBezTo>
                    <a:pt x="36" y="43"/>
                    <a:pt x="32" y="39"/>
                    <a:pt x="32" y="30"/>
                  </a:cubicBezTo>
                  <a:cubicBezTo>
                    <a:pt x="32" y="22"/>
                    <a:pt x="36" y="17"/>
                    <a:pt x="41" y="17"/>
                  </a:cubicBezTo>
                  <a:moveTo>
                    <a:pt x="41" y="12"/>
                  </a:moveTo>
                  <a:cubicBezTo>
                    <a:pt x="31" y="12"/>
                    <a:pt x="24" y="19"/>
                    <a:pt x="24" y="30"/>
                  </a:cubicBezTo>
                  <a:cubicBezTo>
                    <a:pt x="24" y="42"/>
                    <a:pt x="31" y="49"/>
                    <a:pt x="41" y="49"/>
                  </a:cubicBezTo>
                  <a:cubicBezTo>
                    <a:pt x="51" y="49"/>
                    <a:pt x="58" y="42"/>
                    <a:pt x="58" y="30"/>
                  </a:cubicBezTo>
                  <a:cubicBezTo>
                    <a:pt x="58" y="19"/>
                    <a:pt x="51" y="12"/>
                    <a:pt x="41" y="12"/>
                  </a:cubicBezTo>
                  <a:moveTo>
                    <a:pt x="24" y="0"/>
                  </a:moveTo>
                  <a:cubicBezTo>
                    <a:pt x="22" y="0"/>
                    <a:pt x="20" y="0"/>
                    <a:pt x="17" y="0"/>
                  </a:cubicBezTo>
                  <a:cubicBezTo>
                    <a:pt x="10" y="0"/>
                    <a:pt x="6" y="4"/>
                    <a:pt x="6" y="12"/>
                  </a:cubicBezTo>
                  <a:cubicBezTo>
                    <a:pt x="6" y="13"/>
                    <a:pt x="6" y="13"/>
                    <a:pt x="6" y="13"/>
                  </a:cubicBezTo>
                  <a:cubicBezTo>
                    <a:pt x="0" y="13"/>
                    <a:pt x="0" y="13"/>
                    <a:pt x="0" y="13"/>
                  </a:cubicBezTo>
                  <a:cubicBezTo>
                    <a:pt x="0" y="18"/>
                    <a:pt x="0" y="18"/>
                    <a:pt x="0" y="18"/>
                  </a:cubicBezTo>
                  <a:cubicBezTo>
                    <a:pt x="6" y="18"/>
                    <a:pt x="6" y="18"/>
                    <a:pt x="6" y="18"/>
                  </a:cubicBezTo>
                  <a:cubicBezTo>
                    <a:pt x="6" y="48"/>
                    <a:pt x="6" y="48"/>
                    <a:pt x="6" y="48"/>
                  </a:cubicBezTo>
                  <a:cubicBezTo>
                    <a:pt x="14" y="48"/>
                    <a:pt x="14" y="48"/>
                    <a:pt x="14" y="48"/>
                  </a:cubicBezTo>
                  <a:cubicBezTo>
                    <a:pt x="14" y="18"/>
                    <a:pt x="14" y="18"/>
                    <a:pt x="14" y="18"/>
                  </a:cubicBezTo>
                  <a:cubicBezTo>
                    <a:pt x="22" y="18"/>
                    <a:pt x="22" y="18"/>
                    <a:pt x="22" y="18"/>
                  </a:cubicBezTo>
                  <a:cubicBezTo>
                    <a:pt x="22" y="13"/>
                    <a:pt x="22" y="13"/>
                    <a:pt x="22" y="13"/>
                  </a:cubicBezTo>
                  <a:cubicBezTo>
                    <a:pt x="14" y="13"/>
                    <a:pt x="14" y="13"/>
                    <a:pt x="14" y="13"/>
                  </a:cubicBezTo>
                  <a:cubicBezTo>
                    <a:pt x="14" y="12"/>
                    <a:pt x="14" y="12"/>
                    <a:pt x="14" y="12"/>
                  </a:cubicBezTo>
                  <a:cubicBezTo>
                    <a:pt x="14" y="7"/>
                    <a:pt x="15" y="5"/>
                    <a:pt x="20" y="5"/>
                  </a:cubicBezTo>
                  <a:cubicBezTo>
                    <a:pt x="21" y="5"/>
                    <a:pt x="22" y="6"/>
                    <a:pt x="24" y="6"/>
                  </a:cubicBezTo>
                  <a:lnTo>
                    <a:pt x="24"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73" name="Innovation">
              <a:extLst>
                <a:ext uri="{FF2B5EF4-FFF2-40B4-BE49-F238E27FC236}">
                  <a16:creationId xmlns:a16="http://schemas.microsoft.com/office/drawing/2014/main" id="{92A0CB7A-27B7-4C49-88B9-0CA4BC220D4D}"/>
                </a:ext>
              </a:extLst>
            </p:cNvPr>
            <p:cNvSpPr>
              <a:spLocks noEditPoints="1"/>
            </p:cNvSpPr>
            <p:nvPr/>
          </p:nvSpPr>
          <p:spPr bwMode="auto">
            <a:xfrm>
              <a:off x="9557930" y="5948514"/>
              <a:ext cx="1520385" cy="243621"/>
            </a:xfrm>
            <a:custGeom>
              <a:avLst/>
              <a:gdLst>
                <a:gd name="T0" fmla="*/ 276 w 306"/>
                <a:gd name="T1" fmla="*/ 48 h 49"/>
                <a:gd name="T2" fmla="*/ 284 w 306"/>
                <a:gd name="T3" fmla="*/ 27 h 49"/>
                <a:gd name="T4" fmla="*/ 298 w 306"/>
                <a:gd name="T5" fmla="*/ 25 h 49"/>
                <a:gd name="T6" fmla="*/ 306 w 306"/>
                <a:gd name="T7" fmla="*/ 48 h 49"/>
                <a:gd name="T8" fmla="*/ 294 w 306"/>
                <a:gd name="T9" fmla="*/ 11 h 49"/>
                <a:gd name="T10" fmla="*/ 283 w 306"/>
                <a:gd name="T11" fmla="*/ 12 h 49"/>
                <a:gd name="T12" fmla="*/ 254 w 306"/>
                <a:gd name="T13" fmla="*/ 17 h 49"/>
                <a:gd name="T14" fmla="*/ 254 w 306"/>
                <a:gd name="T15" fmla="*/ 43 h 49"/>
                <a:gd name="T16" fmla="*/ 254 w 306"/>
                <a:gd name="T17" fmla="*/ 17 h 49"/>
                <a:gd name="T18" fmla="*/ 237 w 306"/>
                <a:gd name="T19" fmla="*/ 30 h 49"/>
                <a:gd name="T20" fmla="*/ 271 w 306"/>
                <a:gd name="T21" fmla="*/ 30 h 49"/>
                <a:gd name="T22" fmla="*/ 223 w 306"/>
                <a:gd name="T23" fmla="*/ 48 h 49"/>
                <a:gd name="T24" fmla="*/ 231 w 306"/>
                <a:gd name="T25" fmla="*/ 12 h 49"/>
                <a:gd name="T26" fmla="*/ 223 w 306"/>
                <a:gd name="T27" fmla="*/ 48 h 49"/>
                <a:gd name="T28" fmla="*/ 231 w 306"/>
                <a:gd name="T29" fmla="*/ 7 h 49"/>
                <a:gd name="T30" fmla="*/ 223 w 306"/>
                <a:gd name="T31" fmla="*/ 0 h 49"/>
                <a:gd name="T32" fmla="*/ 208 w 306"/>
                <a:gd name="T33" fmla="*/ 3 h 49"/>
                <a:gd name="T34" fmla="*/ 200 w 306"/>
                <a:gd name="T35" fmla="*/ 12 h 49"/>
                <a:gd name="T36" fmla="*/ 194 w 306"/>
                <a:gd name="T37" fmla="*/ 18 h 49"/>
                <a:gd name="T38" fmla="*/ 200 w 306"/>
                <a:gd name="T39" fmla="*/ 35 h 49"/>
                <a:gd name="T40" fmla="*/ 217 w 306"/>
                <a:gd name="T41" fmla="*/ 48 h 49"/>
                <a:gd name="T42" fmla="*/ 213 w 306"/>
                <a:gd name="T43" fmla="*/ 42 h 49"/>
                <a:gd name="T44" fmla="*/ 208 w 306"/>
                <a:gd name="T45" fmla="*/ 18 h 49"/>
                <a:gd name="T46" fmla="*/ 216 w 306"/>
                <a:gd name="T47" fmla="*/ 12 h 49"/>
                <a:gd name="T48" fmla="*/ 208 w 306"/>
                <a:gd name="T49" fmla="*/ 3 h 49"/>
                <a:gd name="T50" fmla="*/ 182 w 306"/>
                <a:gd name="T51" fmla="*/ 33 h 49"/>
                <a:gd name="T52" fmla="*/ 167 w 306"/>
                <a:gd name="T53" fmla="*/ 38 h 49"/>
                <a:gd name="T54" fmla="*/ 182 w 306"/>
                <a:gd name="T55" fmla="*/ 30 h 49"/>
                <a:gd name="T56" fmla="*/ 167 w 306"/>
                <a:gd name="T57" fmla="*/ 22 h 49"/>
                <a:gd name="T58" fmla="*/ 182 w 306"/>
                <a:gd name="T59" fmla="*/ 23 h 49"/>
                <a:gd name="T60" fmla="*/ 182 w 306"/>
                <a:gd name="T61" fmla="*/ 25 h 49"/>
                <a:gd name="T62" fmla="*/ 171 w 306"/>
                <a:gd name="T63" fmla="*/ 48 h 49"/>
                <a:gd name="T64" fmla="*/ 183 w 306"/>
                <a:gd name="T65" fmla="*/ 48 h 49"/>
                <a:gd name="T66" fmla="*/ 190 w 306"/>
                <a:gd name="T67" fmla="*/ 41 h 49"/>
                <a:gd name="T68" fmla="*/ 176 w 306"/>
                <a:gd name="T69" fmla="*/ 11 h 49"/>
                <a:gd name="T70" fmla="*/ 135 w 306"/>
                <a:gd name="T71" fmla="*/ 48 h 49"/>
                <a:gd name="T72" fmla="*/ 155 w 306"/>
                <a:gd name="T73" fmla="*/ 12 h 49"/>
                <a:gd name="T74" fmla="*/ 140 w 306"/>
                <a:gd name="T75" fmla="*/ 39 h 49"/>
                <a:gd name="T76" fmla="*/ 123 w 306"/>
                <a:gd name="T77" fmla="*/ 12 h 49"/>
                <a:gd name="T78" fmla="*/ 105 w 306"/>
                <a:gd name="T79" fmla="*/ 17 h 49"/>
                <a:gd name="T80" fmla="*/ 105 w 306"/>
                <a:gd name="T81" fmla="*/ 43 h 49"/>
                <a:gd name="T82" fmla="*/ 105 w 306"/>
                <a:gd name="T83" fmla="*/ 17 h 49"/>
                <a:gd name="T84" fmla="*/ 88 w 306"/>
                <a:gd name="T85" fmla="*/ 30 h 49"/>
                <a:gd name="T86" fmla="*/ 122 w 306"/>
                <a:gd name="T87" fmla="*/ 30 h 49"/>
                <a:gd name="T88" fmla="*/ 53 w 306"/>
                <a:gd name="T89" fmla="*/ 12 h 49"/>
                <a:gd name="T90" fmla="*/ 61 w 306"/>
                <a:gd name="T91" fmla="*/ 48 h 49"/>
                <a:gd name="T92" fmla="*/ 69 w 306"/>
                <a:gd name="T93" fmla="*/ 17 h 49"/>
                <a:gd name="T94" fmla="*/ 75 w 306"/>
                <a:gd name="T95" fmla="*/ 48 h 49"/>
                <a:gd name="T96" fmla="*/ 83 w 306"/>
                <a:gd name="T97" fmla="*/ 25 h 49"/>
                <a:gd name="T98" fmla="*/ 61 w 306"/>
                <a:gd name="T99" fmla="*/ 18 h 49"/>
                <a:gd name="T100" fmla="*/ 53 w 306"/>
                <a:gd name="T101" fmla="*/ 12 h 49"/>
                <a:gd name="T102" fmla="*/ 16 w 306"/>
                <a:gd name="T103" fmla="*/ 48 h 49"/>
                <a:gd name="T104" fmla="*/ 24 w 306"/>
                <a:gd name="T105" fmla="*/ 27 h 49"/>
                <a:gd name="T106" fmla="*/ 38 w 306"/>
                <a:gd name="T107" fmla="*/ 25 h 49"/>
                <a:gd name="T108" fmla="*/ 46 w 306"/>
                <a:gd name="T109" fmla="*/ 48 h 49"/>
                <a:gd name="T110" fmla="*/ 34 w 306"/>
                <a:gd name="T111" fmla="*/ 11 h 49"/>
                <a:gd name="T112" fmla="*/ 23 w 306"/>
                <a:gd name="T113" fmla="*/ 12 h 49"/>
                <a:gd name="T114" fmla="*/ 0 w 306"/>
                <a:gd name="T115" fmla="*/ 48 h 49"/>
                <a:gd name="T116" fmla="*/ 8 w 306"/>
                <a:gd name="T117" fmla="*/ 12 h 49"/>
                <a:gd name="T118" fmla="*/ 0 w 306"/>
                <a:gd name="T119" fmla="*/ 48 h 49"/>
                <a:gd name="T120" fmla="*/ 8 w 306"/>
                <a:gd name="T121" fmla="*/ 7 h 49"/>
                <a:gd name="T122" fmla="*/ 0 w 306"/>
                <a:gd name="T12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6" h="49">
                  <a:moveTo>
                    <a:pt x="276" y="12"/>
                  </a:moveTo>
                  <a:cubicBezTo>
                    <a:pt x="276" y="48"/>
                    <a:pt x="276" y="48"/>
                    <a:pt x="276" y="48"/>
                  </a:cubicBezTo>
                  <a:cubicBezTo>
                    <a:pt x="284" y="48"/>
                    <a:pt x="284" y="48"/>
                    <a:pt x="284" y="48"/>
                  </a:cubicBezTo>
                  <a:cubicBezTo>
                    <a:pt x="284" y="27"/>
                    <a:pt x="284" y="27"/>
                    <a:pt x="284" y="27"/>
                  </a:cubicBezTo>
                  <a:cubicBezTo>
                    <a:pt x="284" y="21"/>
                    <a:pt x="287" y="17"/>
                    <a:pt x="292" y="17"/>
                  </a:cubicBezTo>
                  <a:cubicBezTo>
                    <a:pt x="296" y="17"/>
                    <a:pt x="298" y="20"/>
                    <a:pt x="298" y="25"/>
                  </a:cubicBezTo>
                  <a:cubicBezTo>
                    <a:pt x="298" y="48"/>
                    <a:pt x="298" y="48"/>
                    <a:pt x="298" y="48"/>
                  </a:cubicBezTo>
                  <a:cubicBezTo>
                    <a:pt x="306" y="48"/>
                    <a:pt x="306" y="48"/>
                    <a:pt x="306" y="48"/>
                  </a:cubicBezTo>
                  <a:cubicBezTo>
                    <a:pt x="306" y="25"/>
                    <a:pt x="306" y="25"/>
                    <a:pt x="306" y="25"/>
                  </a:cubicBezTo>
                  <a:cubicBezTo>
                    <a:pt x="306" y="16"/>
                    <a:pt x="302" y="11"/>
                    <a:pt x="294" y="11"/>
                  </a:cubicBezTo>
                  <a:cubicBezTo>
                    <a:pt x="289" y="11"/>
                    <a:pt x="286" y="14"/>
                    <a:pt x="283" y="18"/>
                  </a:cubicBezTo>
                  <a:cubicBezTo>
                    <a:pt x="283" y="12"/>
                    <a:pt x="283" y="12"/>
                    <a:pt x="283" y="12"/>
                  </a:cubicBezTo>
                  <a:lnTo>
                    <a:pt x="276" y="12"/>
                  </a:lnTo>
                  <a:close/>
                  <a:moveTo>
                    <a:pt x="254" y="17"/>
                  </a:moveTo>
                  <a:cubicBezTo>
                    <a:pt x="259" y="17"/>
                    <a:pt x="262" y="22"/>
                    <a:pt x="262" y="30"/>
                  </a:cubicBezTo>
                  <a:cubicBezTo>
                    <a:pt x="262" y="38"/>
                    <a:pt x="259" y="43"/>
                    <a:pt x="254" y="43"/>
                  </a:cubicBezTo>
                  <a:cubicBezTo>
                    <a:pt x="249" y="43"/>
                    <a:pt x="246" y="38"/>
                    <a:pt x="246" y="30"/>
                  </a:cubicBezTo>
                  <a:cubicBezTo>
                    <a:pt x="246" y="22"/>
                    <a:pt x="249" y="17"/>
                    <a:pt x="254" y="17"/>
                  </a:cubicBezTo>
                  <a:moveTo>
                    <a:pt x="254" y="11"/>
                  </a:moveTo>
                  <a:cubicBezTo>
                    <a:pt x="244" y="11"/>
                    <a:pt x="237" y="19"/>
                    <a:pt x="237" y="30"/>
                  </a:cubicBezTo>
                  <a:cubicBezTo>
                    <a:pt x="237" y="41"/>
                    <a:pt x="244" y="49"/>
                    <a:pt x="254" y="49"/>
                  </a:cubicBezTo>
                  <a:cubicBezTo>
                    <a:pt x="264" y="49"/>
                    <a:pt x="271" y="41"/>
                    <a:pt x="271" y="30"/>
                  </a:cubicBezTo>
                  <a:cubicBezTo>
                    <a:pt x="271" y="19"/>
                    <a:pt x="264" y="11"/>
                    <a:pt x="254" y="11"/>
                  </a:cubicBezTo>
                  <a:moveTo>
                    <a:pt x="223" y="48"/>
                  </a:moveTo>
                  <a:cubicBezTo>
                    <a:pt x="231" y="48"/>
                    <a:pt x="231" y="48"/>
                    <a:pt x="231" y="48"/>
                  </a:cubicBezTo>
                  <a:cubicBezTo>
                    <a:pt x="231" y="12"/>
                    <a:pt x="231" y="12"/>
                    <a:pt x="231" y="12"/>
                  </a:cubicBezTo>
                  <a:cubicBezTo>
                    <a:pt x="223" y="12"/>
                    <a:pt x="223" y="12"/>
                    <a:pt x="223" y="12"/>
                  </a:cubicBezTo>
                  <a:lnTo>
                    <a:pt x="223" y="48"/>
                  </a:lnTo>
                  <a:close/>
                  <a:moveTo>
                    <a:pt x="223" y="7"/>
                  </a:moveTo>
                  <a:cubicBezTo>
                    <a:pt x="231" y="7"/>
                    <a:pt x="231" y="7"/>
                    <a:pt x="231" y="7"/>
                  </a:cubicBezTo>
                  <a:cubicBezTo>
                    <a:pt x="231" y="0"/>
                    <a:pt x="231" y="0"/>
                    <a:pt x="231" y="0"/>
                  </a:cubicBezTo>
                  <a:cubicBezTo>
                    <a:pt x="223" y="0"/>
                    <a:pt x="223" y="0"/>
                    <a:pt x="223" y="0"/>
                  </a:cubicBezTo>
                  <a:lnTo>
                    <a:pt x="223" y="7"/>
                  </a:lnTo>
                  <a:close/>
                  <a:moveTo>
                    <a:pt x="208" y="3"/>
                  </a:moveTo>
                  <a:cubicBezTo>
                    <a:pt x="200" y="3"/>
                    <a:pt x="200" y="3"/>
                    <a:pt x="200" y="3"/>
                  </a:cubicBezTo>
                  <a:cubicBezTo>
                    <a:pt x="200" y="12"/>
                    <a:pt x="200" y="12"/>
                    <a:pt x="200" y="12"/>
                  </a:cubicBezTo>
                  <a:cubicBezTo>
                    <a:pt x="194" y="12"/>
                    <a:pt x="194" y="12"/>
                    <a:pt x="194" y="12"/>
                  </a:cubicBezTo>
                  <a:cubicBezTo>
                    <a:pt x="194" y="18"/>
                    <a:pt x="194" y="18"/>
                    <a:pt x="194" y="18"/>
                  </a:cubicBezTo>
                  <a:cubicBezTo>
                    <a:pt x="200" y="18"/>
                    <a:pt x="200" y="18"/>
                    <a:pt x="200" y="18"/>
                  </a:cubicBezTo>
                  <a:cubicBezTo>
                    <a:pt x="200" y="35"/>
                    <a:pt x="200" y="35"/>
                    <a:pt x="200" y="35"/>
                  </a:cubicBezTo>
                  <a:cubicBezTo>
                    <a:pt x="200" y="45"/>
                    <a:pt x="203" y="49"/>
                    <a:pt x="211" y="49"/>
                  </a:cubicBezTo>
                  <a:cubicBezTo>
                    <a:pt x="213" y="49"/>
                    <a:pt x="215" y="48"/>
                    <a:pt x="217" y="48"/>
                  </a:cubicBezTo>
                  <a:cubicBezTo>
                    <a:pt x="217" y="42"/>
                    <a:pt x="217" y="42"/>
                    <a:pt x="217" y="42"/>
                  </a:cubicBezTo>
                  <a:cubicBezTo>
                    <a:pt x="215" y="42"/>
                    <a:pt x="214" y="42"/>
                    <a:pt x="213" y="42"/>
                  </a:cubicBezTo>
                  <a:cubicBezTo>
                    <a:pt x="208" y="42"/>
                    <a:pt x="208" y="40"/>
                    <a:pt x="208" y="35"/>
                  </a:cubicBezTo>
                  <a:cubicBezTo>
                    <a:pt x="208" y="18"/>
                    <a:pt x="208" y="18"/>
                    <a:pt x="208" y="18"/>
                  </a:cubicBezTo>
                  <a:cubicBezTo>
                    <a:pt x="216" y="18"/>
                    <a:pt x="216" y="18"/>
                    <a:pt x="216" y="18"/>
                  </a:cubicBezTo>
                  <a:cubicBezTo>
                    <a:pt x="216" y="12"/>
                    <a:pt x="216" y="12"/>
                    <a:pt x="216" y="12"/>
                  </a:cubicBezTo>
                  <a:cubicBezTo>
                    <a:pt x="208" y="12"/>
                    <a:pt x="208" y="12"/>
                    <a:pt x="208" y="12"/>
                  </a:cubicBezTo>
                  <a:lnTo>
                    <a:pt x="208" y="3"/>
                  </a:lnTo>
                  <a:close/>
                  <a:moveTo>
                    <a:pt x="182" y="30"/>
                  </a:moveTo>
                  <a:cubicBezTo>
                    <a:pt x="182" y="33"/>
                    <a:pt x="182" y="33"/>
                    <a:pt x="182" y="33"/>
                  </a:cubicBezTo>
                  <a:cubicBezTo>
                    <a:pt x="182" y="38"/>
                    <a:pt x="178" y="43"/>
                    <a:pt x="173" y="43"/>
                  </a:cubicBezTo>
                  <a:cubicBezTo>
                    <a:pt x="169" y="43"/>
                    <a:pt x="167" y="41"/>
                    <a:pt x="167" y="38"/>
                  </a:cubicBezTo>
                  <a:cubicBezTo>
                    <a:pt x="167" y="33"/>
                    <a:pt x="171" y="30"/>
                    <a:pt x="181" y="30"/>
                  </a:cubicBezTo>
                  <a:lnTo>
                    <a:pt x="182" y="30"/>
                  </a:lnTo>
                  <a:close/>
                  <a:moveTo>
                    <a:pt x="159" y="21"/>
                  </a:moveTo>
                  <a:cubicBezTo>
                    <a:pt x="167" y="22"/>
                    <a:pt x="167" y="22"/>
                    <a:pt x="167" y="22"/>
                  </a:cubicBezTo>
                  <a:cubicBezTo>
                    <a:pt x="168" y="19"/>
                    <a:pt x="170" y="17"/>
                    <a:pt x="175" y="17"/>
                  </a:cubicBezTo>
                  <a:cubicBezTo>
                    <a:pt x="180" y="17"/>
                    <a:pt x="182" y="19"/>
                    <a:pt x="182" y="23"/>
                  </a:cubicBezTo>
                  <a:cubicBezTo>
                    <a:pt x="182" y="25"/>
                    <a:pt x="182" y="25"/>
                    <a:pt x="182" y="25"/>
                  </a:cubicBezTo>
                  <a:cubicBezTo>
                    <a:pt x="182" y="25"/>
                    <a:pt x="182" y="25"/>
                    <a:pt x="182" y="25"/>
                  </a:cubicBezTo>
                  <a:cubicBezTo>
                    <a:pt x="166" y="25"/>
                    <a:pt x="158" y="29"/>
                    <a:pt x="158" y="38"/>
                  </a:cubicBezTo>
                  <a:cubicBezTo>
                    <a:pt x="158" y="44"/>
                    <a:pt x="163" y="48"/>
                    <a:pt x="171" y="48"/>
                  </a:cubicBezTo>
                  <a:cubicBezTo>
                    <a:pt x="176" y="48"/>
                    <a:pt x="180" y="46"/>
                    <a:pt x="182" y="41"/>
                  </a:cubicBezTo>
                  <a:cubicBezTo>
                    <a:pt x="183" y="44"/>
                    <a:pt x="183" y="46"/>
                    <a:pt x="183" y="48"/>
                  </a:cubicBezTo>
                  <a:cubicBezTo>
                    <a:pt x="191" y="48"/>
                    <a:pt x="191" y="48"/>
                    <a:pt x="191" y="48"/>
                  </a:cubicBezTo>
                  <a:cubicBezTo>
                    <a:pt x="190" y="46"/>
                    <a:pt x="190" y="43"/>
                    <a:pt x="190" y="41"/>
                  </a:cubicBezTo>
                  <a:cubicBezTo>
                    <a:pt x="190" y="25"/>
                    <a:pt x="190" y="25"/>
                    <a:pt x="190" y="25"/>
                  </a:cubicBezTo>
                  <a:cubicBezTo>
                    <a:pt x="190" y="16"/>
                    <a:pt x="186" y="11"/>
                    <a:pt x="176" y="11"/>
                  </a:cubicBezTo>
                  <a:cubicBezTo>
                    <a:pt x="167" y="11"/>
                    <a:pt x="161" y="15"/>
                    <a:pt x="159" y="21"/>
                  </a:cubicBezTo>
                  <a:moveTo>
                    <a:pt x="135" y="48"/>
                  </a:moveTo>
                  <a:cubicBezTo>
                    <a:pt x="143" y="48"/>
                    <a:pt x="143" y="48"/>
                    <a:pt x="143" y="48"/>
                  </a:cubicBezTo>
                  <a:cubicBezTo>
                    <a:pt x="155" y="12"/>
                    <a:pt x="155" y="12"/>
                    <a:pt x="155" y="12"/>
                  </a:cubicBezTo>
                  <a:cubicBezTo>
                    <a:pt x="149" y="12"/>
                    <a:pt x="149" y="12"/>
                    <a:pt x="149" y="12"/>
                  </a:cubicBezTo>
                  <a:cubicBezTo>
                    <a:pt x="140" y="39"/>
                    <a:pt x="140" y="39"/>
                    <a:pt x="140" y="39"/>
                  </a:cubicBezTo>
                  <a:cubicBezTo>
                    <a:pt x="131" y="12"/>
                    <a:pt x="131" y="12"/>
                    <a:pt x="131" y="12"/>
                  </a:cubicBezTo>
                  <a:cubicBezTo>
                    <a:pt x="123" y="12"/>
                    <a:pt x="123" y="12"/>
                    <a:pt x="123" y="12"/>
                  </a:cubicBezTo>
                  <a:lnTo>
                    <a:pt x="135" y="48"/>
                  </a:lnTo>
                  <a:close/>
                  <a:moveTo>
                    <a:pt x="105" y="17"/>
                  </a:moveTo>
                  <a:cubicBezTo>
                    <a:pt x="110" y="17"/>
                    <a:pt x="113" y="22"/>
                    <a:pt x="113" y="30"/>
                  </a:cubicBezTo>
                  <a:cubicBezTo>
                    <a:pt x="113" y="38"/>
                    <a:pt x="110" y="43"/>
                    <a:pt x="105" y="43"/>
                  </a:cubicBezTo>
                  <a:cubicBezTo>
                    <a:pt x="100" y="43"/>
                    <a:pt x="97" y="38"/>
                    <a:pt x="97" y="30"/>
                  </a:cubicBezTo>
                  <a:cubicBezTo>
                    <a:pt x="97" y="22"/>
                    <a:pt x="100" y="17"/>
                    <a:pt x="105" y="17"/>
                  </a:cubicBezTo>
                  <a:moveTo>
                    <a:pt x="105" y="11"/>
                  </a:moveTo>
                  <a:cubicBezTo>
                    <a:pt x="95" y="11"/>
                    <a:pt x="88" y="19"/>
                    <a:pt x="88" y="30"/>
                  </a:cubicBezTo>
                  <a:cubicBezTo>
                    <a:pt x="88" y="41"/>
                    <a:pt x="95" y="49"/>
                    <a:pt x="105" y="49"/>
                  </a:cubicBezTo>
                  <a:cubicBezTo>
                    <a:pt x="115" y="49"/>
                    <a:pt x="122" y="41"/>
                    <a:pt x="122" y="30"/>
                  </a:cubicBezTo>
                  <a:cubicBezTo>
                    <a:pt x="122" y="19"/>
                    <a:pt x="115" y="11"/>
                    <a:pt x="105" y="11"/>
                  </a:cubicBezTo>
                  <a:moveTo>
                    <a:pt x="53" y="12"/>
                  </a:moveTo>
                  <a:cubicBezTo>
                    <a:pt x="53" y="48"/>
                    <a:pt x="53" y="48"/>
                    <a:pt x="53" y="48"/>
                  </a:cubicBezTo>
                  <a:cubicBezTo>
                    <a:pt x="61" y="48"/>
                    <a:pt x="61" y="48"/>
                    <a:pt x="61" y="48"/>
                  </a:cubicBezTo>
                  <a:cubicBezTo>
                    <a:pt x="61" y="27"/>
                    <a:pt x="61" y="27"/>
                    <a:pt x="61" y="27"/>
                  </a:cubicBezTo>
                  <a:cubicBezTo>
                    <a:pt x="61" y="21"/>
                    <a:pt x="65" y="17"/>
                    <a:pt x="69" y="17"/>
                  </a:cubicBezTo>
                  <a:cubicBezTo>
                    <a:pt x="73" y="17"/>
                    <a:pt x="75" y="20"/>
                    <a:pt x="75" y="25"/>
                  </a:cubicBezTo>
                  <a:cubicBezTo>
                    <a:pt x="75" y="48"/>
                    <a:pt x="75" y="48"/>
                    <a:pt x="75" y="48"/>
                  </a:cubicBezTo>
                  <a:cubicBezTo>
                    <a:pt x="83" y="48"/>
                    <a:pt x="83" y="48"/>
                    <a:pt x="83" y="48"/>
                  </a:cubicBezTo>
                  <a:cubicBezTo>
                    <a:pt x="83" y="25"/>
                    <a:pt x="83" y="25"/>
                    <a:pt x="83" y="25"/>
                  </a:cubicBezTo>
                  <a:cubicBezTo>
                    <a:pt x="83" y="16"/>
                    <a:pt x="79" y="11"/>
                    <a:pt x="71" y="11"/>
                  </a:cubicBezTo>
                  <a:cubicBezTo>
                    <a:pt x="67" y="11"/>
                    <a:pt x="63" y="14"/>
                    <a:pt x="61" y="18"/>
                  </a:cubicBezTo>
                  <a:cubicBezTo>
                    <a:pt x="61" y="12"/>
                    <a:pt x="61" y="12"/>
                    <a:pt x="61" y="12"/>
                  </a:cubicBezTo>
                  <a:lnTo>
                    <a:pt x="53" y="12"/>
                  </a:lnTo>
                  <a:close/>
                  <a:moveTo>
                    <a:pt x="16" y="12"/>
                  </a:moveTo>
                  <a:cubicBezTo>
                    <a:pt x="16" y="48"/>
                    <a:pt x="16" y="48"/>
                    <a:pt x="16" y="48"/>
                  </a:cubicBezTo>
                  <a:cubicBezTo>
                    <a:pt x="24" y="48"/>
                    <a:pt x="24" y="48"/>
                    <a:pt x="24" y="48"/>
                  </a:cubicBezTo>
                  <a:cubicBezTo>
                    <a:pt x="24" y="27"/>
                    <a:pt x="24" y="27"/>
                    <a:pt x="24" y="27"/>
                  </a:cubicBezTo>
                  <a:cubicBezTo>
                    <a:pt x="24" y="21"/>
                    <a:pt x="27" y="17"/>
                    <a:pt x="32" y="17"/>
                  </a:cubicBezTo>
                  <a:cubicBezTo>
                    <a:pt x="36" y="17"/>
                    <a:pt x="38" y="20"/>
                    <a:pt x="38" y="25"/>
                  </a:cubicBezTo>
                  <a:cubicBezTo>
                    <a:pt x="38" y="48"/>
                    <a:pt x="38" y="48"/>
                    <a:pt x="38" y="48"/>
                  </a:cubicBezTo>
                  <a:cubicBezTo>
                    <a:pt x="46" y="48"/>
                    <a:pt x="46" y="48"/>
                    <a:pt x="46" y="48"/>
                  </a:cubicBezTo>
                  <a:cubicBezTo>
                    <a:pt x="46" y="25"/>
                    <a:pt x="46" y="25"/>
                    <a:pt x="46" y="25"/>
                  </a:cubicBezTo>
                  <a:cubicBezTo>
                    <a:pt x="46" y="16"/>
                    <a:pt x="42" y="11"/>
                    <a:pt x="34" y="11"/>
                  </a:cubicBezTo>
                  <a:cubicBezTo>
                    <a:pt x="30" y="11"/>
                    <a:pt x="26" y="14"/>
                    <a:pt x="23" y="18"/>
                  </a:cubicBezTo>
                  <a:cubicBezTo>
                    <a:pt x="23" y="12"/>
                    <a:pt x="23" y="12"/>
                    <a:pt x="23" y="12"/>
                  </a:cubicBezTo>
                  <a:lnTo>
                    <a:pt x="16" y="12"/>
                  </a:lnTo>
                  <a:close/>
                  <a:moveTo>
                    <a:pt x="0" y="48"/>
                  </a:moveTo>
                  <a:cubicBezTo>
                    <a:pt x="8" y="48"/>
                    <a:pt x="8" y="48"/>
                    <a:pt x="8" y="48"/>
                  </a:cubicBezTo>
                  <a:cubicBezTo>
                    <a:pt x="8" y="12"/>
                    <a:pt x="8" y="12"/>
                    <a:pt x="8" y="12"/>
                  </a:cubicBezTo>
                  <a:cubicBezTo>
                    <a:pt x="0" y="12"/>
                    <a:pt x="0" y="12"/>
                    <a:pt x="0" y="12"/>
                  </a:cubicBezTo>
                  <a:lnTo>
                    <a:pt x="0" y="48"/>
                  </a:lnTo>
                  <a:close/>
                  <a:moveTo>
                    <a:pt x="0" y="7"/>
                  </a:moveTo>
                  <a:cubicBezTo>
                    <a:pt x="8" y="7"/>
                    <a:pt x="8" y="7"/>
                    <a:pt x="8" y="7"/>
                  </a:cubicBezTo>
                  <a:cubicBezTo>
                    <a:pt x="8" y="0"/>
                    <a:pt x="8" y="0"/>
                    <a:pt x="8" y="0"/>
                  </a:cubicBezTo>
                  <a:cubicBezTo>
                    <a:pt x="0" y="0"/>
                    <a:pt x="0" y="0"/>
                    <a:pt x="0" y="0"/>
                  </a:cubicBezTo>
                  <a:lnTo>
                    <a:pt x="0" y="7"/>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nl-NL" dirty="0"/>
            </a:p>
          </p:txBody>
        </p:sp>
      </p:grpSp>
      <p:sp>
        <p:nvSpPr>
          <p:cNvPr id="6" name="Subtitel">
            <a:extLst>
              <a:ext uri="{FF2B5EF4-FFF2-40B4-BE49-F238E27FC236}">
                <a16:creationId xmlns:a16="http://schemas.microsoft.com/office/drawing/2014/main" id="{D087FE13-DC03-4A42-925F-D0677F5B0C5C}"/>
              </a:ext>
            </a:extLst>
          </p:cNvPr>
          <p:cNvSpPr>
            <a:spLocks noGrp="1"/>
          </p:cNvSpPr>
          <p:nvPr>
            <p:ph type="subTitle" idx="10" hasCustomPrompt="1"/>
          </p:nvPr>
        </p:nvSpPr>
        <p:spPr>
          <a:xfrm>
            <a:off x="777244" y="924516"/>
            <a:ext cx="10827096" cy="358761"/>
          </a:xfrm>
        </p:spPr>
        <p:txBody>
          <a:bodyPr/>
          <a:lstStyle>
            <a:lvl1pPr marL="0" indent="0" algn="l">
              <a:buNone/>
              <a:defRPr sz="3000" cap="all" baseline="0">
                <a:solidFill>
                  <a:schemeClr val="tx1"/>
                </a:solidFill>
                <a:latin typeface="Franklin Gothic Medium" panose="020B06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tweede titel hier</a:t>
            </a:r>
          </a:p>
        </p:txBody>
      </p:sp>
      <p:sp>
        <p:nvSpPr>
          <p:cNvPr id="7" name="Titel">
            <a:extLst>
              <a:ext uri="{FF2B5EF4-FFF2-40B4-BE49-F238E27FC236}">
                <a16:creationId xmlns:a16="http://schemas.microsoft.com/office/drawing/2014/main" id="{B76C25E1-07C9-4424-9735-917EC2818459}"/>
              </a:ext>
            </a:extLst>
          </p:cNvPr>
          <p:cNvSpPr>
            <a:spLocks noGrp="1"/>
          </p:cNvSpPr>
          <p:nvPr>
            <p:ph type="title" hasCustomPrompt="1"/>
          </p:nvPr>
        </p:nvSpPr>
        <p:spPr/>
        <p:txBody>
          <a:bodyPr/>
          <a:lstStyle>
            <a:lvl1pPr>
              <a:defRPr/>
            </a:lvl1pPr>
          </a:lstStyle>
          <a:p>
            <a:r>
              <a:rPr lang="nl-NL" dirty="0"/>
              <a:t>Plaats eerste titel hier</a:t>
            </a:r>
          </a:p>
        </p:txBody>
      </p:sp>
    </p:spTree>
    <p:extLst>
      <p:ext uri="{BB962C8B-B14F-4D97-AF65-F5344CB8AC3E}">
        <p14:creationId xmlns:p14="http://schemas.microsoft.com/office/powerpoint/2010/main" val="31941968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 presetClass="entr" presetSubtype="4" decel="54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30"/>
                                        </p:tgtEl>
                                        <p:attrNameLst>
                                          <p:attrName>style.visibility</p:attrName>
                                        </p:attrNameLst>
                                      </p:cBhvr>
                                      <p:to>
                                        <p:strVal val="visible"/>
                                      </p:to>
                                    </p:set>
                                    <p:anim calcmode="lin" valueType="num">
                                      <p:cBhvr additive="base">
                                        <p:cTn id="15" dur="750" fill="hold"/>
                                        <p:tgtEl>
                                          <p:spTgt spid="130"/>
                                        </p:tgtEl>
                                        <p:attrNameLst>
                                          <p:attrName>ppt_x</p:attrName>
                                        </p:attrNameLst>
                                      </p:cBhvr>
                                      <p:tavLst>
                                        <p:tav tm="0">
                                          <p:val>
                                            <p:strVal val="#ppt_x"/>
                                          </p:val>
                                        </p:tav>
                                        <p:tav tm="100000">
                                          <p:val>
                                            <p:strVal val="#ppt_x"/>
                                          </p:val>
                                        </p:tav>
                                      </p:tavLst>
                                    </p:anim>
                                    <p:anim calcmode="lin" valueType="num">
                                      <p:cBhvr additive="base">
                                        <p:cTn id="16" dur="750" fill="hold"/>
                                        <p:tgtEl>
                                          <p:spTgt spid="130"/>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ppt_x"/>
                                          </p:val>
                                        </p:tav>
                                        <p:tav tm="100000">
                                          <p:val>
                                            <p:strVal val="#ppt_x"/>
                                          </p:val>
                                        </p:tav>
                                      </p:tavLst>
                                    </p:anim>
                                    <p:anim calcmode="lin" valueType="num">
                                      <p:cBhvr additive="base">
                                        <p:cTn id="20" dur="75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00"/>
                                  </p:stCondLst>
                                  <p:childTnLst>
                                    <p:set>
                                      <p:cBhvr>
                                        <p:cTn id="22" dur="1" fill="hold">
                                          <p:stCondLst>
                                            <p:cond delay="0"/>
                                          </p:stCondLst>
                                        </p:cTn>
                                        <p:tgtEl>
                                          <p:spTgt spid="132"/>
                                        </p:tgtEl>
                                        <p:attrNameLst>
                                          <p:attrName>style.visibility</p:attrName>
                                        </p:attrNameLst>
                                      </p:cBhvr>
                                      <p:to>
                                        <p:strVal val="visible"/>
                                      </p:to>
                                    </p:set>
                                    <p:anim calcmode="lin" valueType="num">
                                      <p:cBhvr additive="base">
                                        <p:cTn id="23" dur="750" fill="hold"/>
                                        <p:tgtEl>
                                          <p:spTgt spid="132"/>
                                        </p:tgtEl>
                                        <p:attrNameLst>
                                          <p:attrName>ppt_x</p:attrName>
                                        </p:attrNameLst>
                                      </p:cBhvr>
                                      <p:tavLst>
                                        <p:tav tm="0">
                                          <p:val>
                                            <p:strVal val="#ppt_x"/>
                                          </p:val>
                                        </p:tav>
                                        <p:tav tm="100000">
                                          <p:val>
                                            <p:strVal val="#ppt_x"/>
                                          </p:val>
                                        </p:tav>
                                      </p:tavLst>
                                    </p:anim>
                                    <p:anim calcmode="lin" valueType="num">
                                      <p:cBhvr additive="base">
                                        <p:cTn id="24" dur="750" fill="hold"/>
                                        <p:tgtEl>
                                          <p:spTgt spid="132"/>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00"/>
                                  </p:stCondLst>
                                  <p:childTnLst>
                                    <p:set>
                                      <p:cBhvr>
                                        <p:cTn id="26" dur="1" fill="hold">
                                          <p:stCondLst>
                                            <p:cond delay="0"/>
                                          </p:stCondLst>
                                        </p:cTn>
                                        <p:tgtEl>
                                          <p:spTgt spid="131"/>
                                        </p:tgtEl>
                                        <p:attrNameLst>
                                          <p:attrName>style.visibility</p:attrName>
                                        </p:attrNameLst>
                                      </p:cBhvr>
                                      <p:to>
                                        <p:strVal val="visible"/>
                                      </p:to>
                                    </p:set>
                                    <p:anim calcmode="lin" valueType="num">
                                      <p:cBhvr additive="base">
                                        <p:cTn id="27" dur="750" fill="hold"/>
                                        <p:tgtEl>
                                          <p:spTgt spid="131"/>
                                        </p:tgtEl>
                                        <p:attrNameLst>
                                          <p:attrName>ppt_x</p:attrName>
                                        </p:attrNameLst>
                                      </p:cBhvr>
                                      <p:tavLst>
                                        <p:tav tm="0">
                                          <p:val>
                                            <p:strVal val="#ppt_x"/>
                                          </p:val>
                                        </p:tav>
                                        <p:tav tm="100000">
                                          <p:val>
                                            <p:strVal val="#ppt_x"/>
                                          </p:val>
                                        </p:tav>
                                      </p:tavLst>
                                    </p:anim>
                                    <p:anim calcmode="lin" valueType="num">
                                      <p:cBhvr additive="base">
                                        <p:cTn id="28" dur="750" fill="hold"/>
                                        <p:tgtEl>
                                          <p:spTgt spid="131"/>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200"/>
                                  </p:stCondLst>
                                  <p:childTnLst>
                                    <p:set>
                                      <p:cBhvr>
                                        <p:cTn id="30" dur="1" fill="hold">
                                          <p:stCondLst>
                                            <p:cond delay="0"/>
                                          </p:stCondLst>
                                        </p:cTn>
                                        <p:tgtEl>
                                          <p:spTgt spid="134"/>
                                        </p:tgtEl>
                                        <p:attrNameLst>
                                          <p:attrName>style.visibility</p:attrName>
                                        </p:attrNameLst>
                                      </p:cBhvr>
                                      <p:to>
                                        <p:strVal val="visible"/>
                                      </p:to>
                                    </p:set>
                                    <p:anim calcmode="lin" valueType="num">
                                      <p:cBhvr additive="base">
                                        <p:cTn id="31" dur="750" fill="hold"/>
                                        <p:tgtEl>
                                          <p:spTgt spid="134"/>
                                        </p:tgtEl>
                                        <p:attrNameLst>
                                          <p:attrName>ppt_x</p:attrName>
                                        </p:attrNameLst>
                                      </p:cBhvr>
                                      <p:tavLst>
                                        <p:tav tm="0">
                                          <p:val>
                                            <p:strVal val="#ppt_x"/>
                                          </p:val>
                                        </p:tav>
                                        <p:tav tm="100000">
                                          <p:val>
                                            <p:strVal val="#ppt_x"/>
                                          </p:val>
                                        </p:tav>
                                      </p:tavLst>
                                    </p:anim>
                                    <p:anim calcmode="lin" valueType="num">
                                      <p:cBhvr additive="base">
                                        <p:cTn id="32" dur="750" fill="hold"/>
                                        <p:tgtEl>
                                          <p:spTgt spid="13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
                                  </p:stCondLst>
                                  <p:childTnLst>
                                    <p:set>
                                      <p:cBhvr>
                                        <p:cTn id="34" dur="1" fill="hold">
                                          <p:stCondLst>
                                            <p:cond delay="0"/>
                                          </p:stCondLst>
                                        </p:cTn>
                                        <p:tgtEl>
                                          <p:spTgt spid="133"/>
                                        </p:tgtEl>
                                        <p:attrNameLst>
                                          <p:attrName>style.visibility</p:attrName>
                                        </p:attrNameLst>
                                      </p:cBhvr>
                                      <p:to>
                                        <p:strVal val="visible"/>
                                      </p:to>
                                    </p:set>
                                    <p:anim calcmode="lin" valueType="num">
                                      <p:cBhvr additive="base">
                                        <p:cTn id="35" dur="750" fill="hold"/>
                                        <p:tgtEl>
                                          <p:spTgt spid="133"/>
                                        </p:tgtEl>
                                        <p:attrNameLst>
                                          <p:attrName>ppt_x</p:attrName>
                                        </p:attrNameLst>
                                      </p:cBhvr>
                                      <p:tavLst>
                                        <p:tav tm="0">
                                          <p:val>
                                            <p:strVal val="#ppt_x"/>
                                          </p:val>
                                        </p:tav>
                                        <p:tav tm="100000">
                                          <p:val>
                                            <p:strVal val="#ppt_x"/>
                                          </p:val>
                                        </p:tav>
                                      </p:tavLst>
                                    </p:anim>
                                    <p:anim calcmode="lin" valueType="num">
                                      <p:cBhvr additive="base">
                                        <p:cTn id="36" dur="750" fill="hold"/>
                                        <p:tgtEl>
                                          <p:spTgt spid="133"/>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300"/>
                                  </p:stCondLst>
                                  <p:childTnLst>
                                    <p:set>
                                      <p:cBhvr>
                                        <p:cTn id="38" dur="1" fill="hold">
                                          <p:stCondLst>
                                            <p:cond delay="0"/>
                                          </p:stCondLst>
                                        </p:cTn>
                                        <p:tgtEl>
                                          <p:spTgt spid="136"/>
                                        </p:tgtEl>
                                        <p:attrNameLst>
                                          <p:attrName>style.visibility</p:attrName>
                                        </p:attrNameLst>
                                      </p:cBhvr>
                                      <p:to>
                                        <p:strVal val="visible"/>
                                      </p:to>
                                    </p:set>
                                    <p:anim calcmode="lin" valueType="num">
                                      <p:cBhvr additive="base">
                                        <p:cTn id="39" dur="750" fill="hold"/>
                                        <p:tgtEl>
                                          <p:spTgt spid="136"/>
                                        </p:tgtEl>
                                        <p:attrNameLst>
                                          <p:attrName>ppt_x</p:attrName>
                                        </p:attrNameLst>
                                      </p:cBhvr>
                                      <p:tavLst>
                                        <p:tav tm="0">
                                          <p:val>
                                            <p:strVal val="#ppt_x"/>
                                          </p:val>
                                        </p:tav>
                                        <p:tav tm="100000">
                                          <p:val>
                                            <p:strVal val="#ppt_x"/>
                                          </p:val>
                                        </p:tav>
                                      </p:tavLst>
                                    </p:anim>
                                    <p:anim calcmode="lin" valueType="num">
                                      <p:cBhvr additive="base">
                                        <p:cTn id="40" dur="750" fill="hold"/>
                                        <p:tgtEl>
                                          <p:spTgt spid="136"/>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300"/>
                                  </p:stCondLst>
                                  <p:childTnLst>
                                    <p:set>
                                      <p:cBhvr>
                                        <p:cTn id="42" dur="1" fill="hold">
                                          <p:stCondLst>
                                            <p:cond delay="0"/>
                                          </p:stCondLst>
                                        </p:cTn>
                                        <p:tgtEl>
                                          <p:spTgt spid="135"/>
                                        </p:tgtEl>
                                        <p:attrNameLst>
                                          <p:attrName>style.visibility</p:attrName>
                                        </p:attrNameLst>
                                      </p:cBhvr>
                                      <p:to>
                                        <p:strVal val="visible"/>
                                      </p:to>
                                    </p:set>
                                    <p:anim calcmode="lin" valueType="num">
                                      <p:cBhvr additive="base">
                                        <p:cTn id="43" dur="750" fill="hold"/>
                                        <p:tgtEl>
                                          <p:spTgt spid="135"/>
                                        </p:tgtEl>
                                        <p:attrNameLst>
                                          <p:attrName>ppt_x</p:attrName>
                                        </p:attrNameLst>
                                      </p:cBhvr>
                                      <p:tavLst>
                                        <p:tav tm="0">
                                          <p:val>
                                            <p:strVal val="#ppt_x"/>
                                          </p:val>
                                        </p:tav>
                                        <p:tav tm="100000">
                                          <p:val>
                                            <p:strVal val="#ppt_x"/>
                                          </p:val>
                                        </p:tav>
                                      </p:tavLst>
                                    </p:anim>
                                    <p:anim calcmode="lin" valueType="num">
                                      <p:cBhvr additive="base">
                                        <p:cTn id="44" dur="750" fill="hold"/>
                                        <p:tgtEl>
                                          <p:spTgt spid="135"/>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400"/>
                                  </p:stCondLst>
                                  <p:childTnLst>
                                    <p:set>
                                      <p:cBhvr>
                                        <p:cTn id="46" dur="1" fill="hold">
                                          <p:stCondLst>
                                            <p:cond delay="0"/>
                                          </p:stCondLst>
                                        </p:cTn>
                                        <p:tgtEl>
                                          <p:spTgt spid="138"/>
                                        </p:tgtEl>
                                        <p:attrNameLst>
                                          <p:attrName>style.visibility</p:attrName>
                                        </p:attrNameLst>
                                      </p:cBhvr>
                                      <p:to>
                                        <p:strVal val="visible"/>
                                      </p:to>
                                    </p:set>
                                    <p:anim calcmode="lin" valueType="num">
                                      <p:cBhvr additive="base">
                                        <p:cTn id="47" dur="750" fill="hold"/>
                                        <p:tgtEl>
                                          <p:spTgt spid="138"/>
                                        </p:tgtEl>
                                        <p:attrNameLst>
                                          <p:attrName>ppt_x</p:attrName>
                                        </p:attrNameLst>
                                      </p:cBhvr>
                                      <p:tavLst>
                                        <p:tav tm="0">
                                          <p:val>
                                            <p:strVal val="#ppt_x"/>
                                          </p:val>
                                        </p:tav>
                                        <p:tav tm="100000">
                                          <p:val>
                                            <p:strVal val="#ppt_x"/>
                                          </p:val>
                                        </p:tav>
                                      </p:tavLst>
                                    </p:anim>
                                    <p:anim calcmode="lin" valueType="num">
                                      <p:cBhvr additive="base">
                                        <p:cTn id="48" dur="750" fill="hold"/>
                                        <p:tgtEl>
                                          <p:spTgt spid="138"/>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400"/>
                                  </p:stCondLst>
                                  <p:childTnLst>
                                    <p:set>
                                      <p:cBhvr>
                                        <p:cTn id="50" dur="1" fill="hold">
                                          <p:stCondLst>
                                            <p:cond delay="0"/>
                                          </p:stCondLst>
                                        </p:cTn>
                                        <p:tgtEl>
                                          <p:spTgt spid="137"/>
                                        </p:tgtEl>
                                        <p:attrNameLst>
                                          <p:attrName>style.visibility</p:attrName>
                                        </p:attrNameLst>
                                      </p:cBhvr>
                                      <p:to>
                                        <p:strVal val="visible"/>
                                      </p:to>
                                    </p:set>
                                    <p:anim calcmode="lin" valueType="num">
                                      <p:cBhvr additive="base">
                                        <p:cTn id="51" dur="750" fill="hold"/>
                                        <p:tgtEl>
                                          <p:spTgt spid="137"/>
                                        </p:tgtEl>
                                        <p:attrNameLst>
                                          <p:attrName>ppt_x</p:attrName>
                                        </p:attrNameLst>
                                      </p:cBhvr>
                                      <p:tavLst>
                                        <p:tav tm="0">
                                          <p:val>
                                            <p:strVal val="#ppt_x"/>
                                          </p:val>
                                        </p:tav>
                                        <p:tav tm="100000">
                                          <p:val>
                                            <p:strVal val="#ppt_x"/>
                                          </p:val>
                                        </p:tav>
                                      </p:tavLst>
                                    </p:anim>
                                    <p:anim calcmode="lin" valueType="num">
                                      <p:cBhvr additive="base">
                                        <p:cTn id="52" dur="750" fill="hold"/>
                                        <p:tgtEl>
                                          <p:spTgt spid="137"/>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500"/>
                                  </p:stCondLst>
                                  <p:childTnLst>
                                    <p:set>
                                      <p:cBhvr>
                                        <p:cTn id="54" dur="1" fill="hold">
                                          <p:stCondLst>
                                            <p:cond delay="0"/>
                                          </p:stCondLst>
                                        </p:cTn>
                                        <p:tgtEl>
                                          <p:spTgt spid="140"/>
                                        </p:tgtEl>
                                        <p:attrNameLst>
                                          <p:attrName>style.visibility</p:attrName>
                                        </p:attrNameLst>
                                      </p:cBhvr>
                                      <p:to>
                                        <p:strVal val="visible"/>
                                      </p:to>
                                    </p:set>
                                    <p:anim calcmode="lin" valueType="num">
                                      <p:cBhvr additive="base">
                                        <p:cTn id="55" dur="750" fill="hold"/>
                                        <p:tgtEl>
                                          <p:spTgt spid="140"/>
                                        </p:tgtEl>
                                        <p:attrNameLst>
                                          <p:attrName>ppt_x</p:attrName>
                                        </p:attrNameLst>
                                      </p:cBhvr>
                                      <p:tavLst>
                                        <p:tav tm="0">
                                          <p:val>
                                            <p:strVal val="#ppt_x"/>
                                          </p:val>
                                        </p:tav>
                                        <p:tav tm="100000">
                                          <p:val>
                                            <p:strVal val="#ppt_x"/>
                                          </p:val>
                                        </p:tav>
                                      </p:tavLst>
                                    </p:anim>
                                    <p:anim calcmode="lin" valueType="num">
                                      <p:cBhvr additive="base">
                                        <p:cTn id="56" dur="750" fill="hold"/>
                                        <p:tgtEl>
                                          <p:spTgt spid="140"/>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500"/>
                                  </p:stCondLst>
                                  <p:childTnLst>
                                    <p:set>
                                      <p:cBhvr>
                                        <p:cTn id="58" dur="1" fill="hold">
                                          <p:stCondLst>
                                            <p:cond delay="0"/>
                                          </p:stCondLst>
                                        </p:cTn>
                                        <p:tgtEl>
                                          <p:spTgt spid="139"/>
                                        </p:tgtEl>
                                        <p:attrNameLst>
                                          <p:attrName>style.visibility</p:attrName>
                                        </p:attrNameLst>
                                      </p:cBhvr>
                                      <p:to>
                                        <p:strVal val="visible"/>
                                      </p:to>
                                    </p:set>
                                    <p:anim calcmode="lin" valueType="num">
                                      <p:cBhvr additive="base">
                                        <p:cTn id="59" dur="750" fill="hold"/>
                                        <p:tgtEl>
                                          <p:spTgt spid="139"/>
                                        </p:tgtEl>
                                        <p:attrNameLst>
                                          <p:attrName>ppt_x</p:attrName>
                                        </p:attrNameLst>
                                      </p:cBhvr>
                                      <p:tavLst>
                                        <p:tav tm="0">
                                          <p:val>
                                            <p:strVal val="#ppt_x"/>
                                          </p:val>
                                        </p:tav>
                                        <p:tav tm="100000">
                                          <p:val>
                                            <p:strVal val="#ppt_x"/>
                                          </p:val>
                                        </p:tav>
                                      </p:tavLst>
                                    </p:anim>
                                    <p:anim calcmode="lin" valueType="num">
                                      <p:cBhvr additive="base">
                                        <p:cTn id="60" dur="750" fill="hold"/>
                                        <p:tgtEl>
                                          <p:spTgt spid="139"/>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600"/>
                                  </p:stCondLst>
                                  <p:childTnLst>
                                    <p:set>
                                      <p:cBhvr>
                                        <p:cTn id="62" dur="1" fill="hold">
                                          <p:stCondLst>
                                            <p:cond delay="0"/>
                                          </p:stCondLst>
                                        </p:cTn>
                                        <p:tgtEl>
                                          <p:spTgt spid="142"/>
                                        </p:tgtEl>
                                        <p:attrNameLst>
                                          <p:attrName>style.visibility</p:attrName>
                                        </p:attrNameLst>
                                      </p:cBhvr>
                                      <p:to>
                                        <p:strVal val="visible"/>
                                      </p:to>
                                    </p:set>
                                    <p:anim calcmode="lin" valueType="num">
                                      <p:cBhvr additive="base">
                                        <p:cTn id="63" dur="750" fill="hold"/>
                                        <p:tgtEl>
                                          <p:spTgt spid="142"/>
                                        </p:tgtEl>
                                        <p:attrNameLst>
                                          <p:attrName>ppt_x</p:attrName>
                                        </p:attrNameLst>
                                      </p:cBhvr>
                                      <p:tavLst>
                                        <p:tav tm="0">
                                          <p:val>
                                            <p:strVal val="#ppt_x"/>
                                          </p:val>
                                        </p:tav>
                                        <p:tav tm="100000">
                                          <p:val>
                                            <p:strVal val="#ppt_x"/>
                                          </p:val>
                                        </p:tav>
                                      </p:tavLst>
                                    </p:anim>
                                    <p:anim calcmode="lin" valueType="num">
                                      <p:cBhvr additive="base">
                                        <p:cTn id="64" dur="750" fill="hold"/>
                                        <p:tgtEl>
                                          <p:spTgt spid="142"/>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600"/>
                                  </p:stCondLst>
                                  <p:childTnLst>
                                    <p:set>
                                      <p:cBhvr>
                                        <p:cTn id="66" dur="1" fill="hold">
                                          <p:stCondLst>
                                            <p:cond delay="0"/>
                                          </p:stCondLst>
                                        </p:cTn>
                                        <p:tgtEl>
                                          <p:spTgt spid="141"/>
                                        </p:tgtEl>
                                        <p:attrNameLst>
                                          <p:attrName>style.visibility</p:attrName>
                                        </p:attrNameLst>
                                      </p:cBhvr>
                                      <p:to>
                                        <p:strVal val="visible"/>
                                      </p:to>
                                    </p:set>
                                    <p:anim calcmode="lin" valueType="num">
                                      <p:cBhvr additive="base">
                                        <p:cTn id="67" dur="750" fill="hold"/>
                                        <p:tgtEl>
                                          <p:spTgt spid="141"/>
                                        </p:tgtEl>
                                        <p:attrNameLst>
                                          <p:attrName>ppt_x</p:attrName>
                                        </p:attrNameLst>
                                      </p:cBhvr>
                                      <p:tavLst>
                                        <p:tav tm="0">
                                          <p:val>
                                            <p:strVal val="#ppt_x"/>
                                          </p:val>
                                        </p:tav>
                                        <p:tav tm="100000">
                                          <p:val>
                                            <p:strVal val="#ppt_x"/>
                                          </p:val>
                                        </p:tav>
                                      </p:tavLst>
                                    </p:anim>
                                    <p:anim calcmode="lin" valueType="num">
                                      <p:cBhvr additive="base">
                                        <p:cTn id="68" dur="750" fill="hold"/>
                                        <p:tgtEl>
                                          <p:spTgt spid="141"/>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700"/>
                                  </p:stCondLst>
                                  <p:childTnLst>
                                    <p:set>
                                      <p:cBhvr>
                                        <p:cTn id="70" dur="1" fill="hold">
                                          <p:stCondLst>
                                            <p:cond delay="0"/>
                                          </p:stCondLst>
                                        </p:cTn>
                                        <p:tgtEl>
                                          <p:spTgt spid="144"/>
                                        </p:tgtEl>
                                        <p:attrNameLst>
                                          <p:attrName>style.visibility</p:attrName>
                                        </p:attrNameLst>
                                      </p:cBhvr>
                                      <p:to>
                                        <p:strVal val="visible"/>
                                      </p:to>
                                    </p:set>
                                    <p:anim calcmode="lin" valueType="num">
                                      <p:cBhvr additive="base">
                                        <p:cTn id="71" dur="750" fill="hold"/>
                                        <p:tgtEl>
                                          <p:spTgt spid="144"/>
                                        </p:tgtEl>
                                        <p:attrNameLst>
                                          <p:attrName>ppt_x</p:attrName>
                                        </p:attrNameLst>
                                      </p:cBhvr>
                                      <p:tavLst>
                                        <p:tav tm="0">
                                          <p:val>
                                            <p:strVal val="#ppt_x"/>
                                          </p:val>
                                        </p:tav>
                                        <p:tav tm="100000">
                                          <p:val>
                                            <p:strVal val="#ppt_x"/>
                                          </p:val>
                                        </p:tav>
                                      </p:tavLst>
                                    </p:anim>
                                    <p:anim calcmode="lin" valueType="num">
                                      <p:cBhvr additive="base">
                                        <p:cTn id="72" dur="750" fill="hold"/>
                                        <p:tgtEl>
                                          <p:spTgt spid="144"/>
                                        </p:tgtEl>
                                        <p:attrNameLst>
                                          <p:attrName>ppt_y</p:attrName>
                                        </p:attrNameLst>
                                      </p:cBhvr>
                                      <p:tavLst>
                                        <p:tav tm="0">
                                          <p:val>
                                            <p:strVal val="1+#ppt_h/2"/>
                                          </p:val>
                                        </p:tav>
                                        <p:tav tm="100000">
                                          <p:val>
                                            <p:strVal val="#ppt_y"/>
                                          </p:val>
                                        </p:tav>
                                      </p:tavLst>
                                    </p:anim>
                                  </p:childTnLst>
                                </p:cTn>
                              </p:par>
                              <p:par>
                                <p:cTn id="73" presetID="2" presetClass="entr" presetSubtype="4" decel="100000" fill="hold" grpId="0" nodeType="withEffect">
                                  <p:stCondLst>
                                    <p:cond delay="700"/>
                                  </p:stCondLst>
                                  <p:childTnLst>
                                    <p:set>
                                      <p:cBhvr>
                                        <p:cTn id="74" dur="1" fill="hold">
                                          <p:stCondLst>
                                            <p:cond delay="0"/>
                                          </p:stCondLst>
                                        </p:cTn>
                                        <p:tgtEl>
                                          <p:spTgt spid="143"/>
                                        </p:tgtEl>
                                        <p:attrNameLst>
                                          <p:attrName>style.visibility</p:attrName>
                                        </p:attrNameLst>
                                      </p:cBhvr>
                                      <p:to>
                                        <p:strVal val="visible"/>
                                      </p:to>
                                    </p:set>
                                    <p:anim calcmode="lin" valueType="num">
                                      <p:cBhvr additive="base">
                                        <p:cTn id="75" dur="750" fill="hold"/>
                                        <p:tgtEl>
                                          <p:spTgt spid="143"/>
                                        </p:tgtEl>
                                        <p:attrNameLst>
                                          <p:attrName>ppt_x</p:attrName>
                                        </p:attrNameLst>
                                      </p:cBhvr>
                                      <p:tavLst>
                                        <p:tav tm="0">
                                          <p:val>
                                            <p:strVal val="#ppt_x"/>
                                          </p:val>
                                        </p:tav>
                                        <p:tav tm="100000">
                                          <p:val>
                                            <p:strVal val="#ppt_x"/>
                                          </p:val>
                                        </p:tav>
                                      </p:tavLst>
                                    </p:anim>
                                    <p:anim calcmode="lin" valueType="num">
                                      <p:cBhvr additive="base">
                                        <p:cTn id="76" dur="750" fill="hold"/>
                                        <p:tgtEl>
                                          <p:spTgt spid="143"/>
                                        </p:tgtEl>
                                        <p:attrNameLst>
                                          <p:attrName>ppt_y</p:attrName>
                                        </p:attrNameLst>
                                      </p:cBhvr>
                                      <p:tavLst>
                                        <p:tav tm="0">
                                          <p:val>
                                            <p:strVal val="1+#ppt_h/2"/>
                                          </p:val>
                                        </p:tav>
                                        <p:tav tm="100000">
                                          <p:val>
                                            <p:strVal val="#ppt_y"/>
                                          </p:val>
                                        </p:tav>
                                      </p:tavLst>
                                    </p:anim>
                                  </p:childTnLst>
                                </p:cTn>
                              </p:par>
                              <p:par>
                                <p:cTn id="77" presetID="2" presetClass="entr" presetSubtype="4" decel="54000" fill="hold" nodeType="withEffect">
                                  <p:stCondLst>
                                    <p:cond delay="0"/>
                                  </p:stCondLst>
                                  <p:childTnLst>
                                    <p:set>
                                      <p:cBhvr>
                                        <p:cTn id="78" dur="1" fill="hold">
                                          <p:stCondLst>
                                            <p:cond delay="0"/>
                                          </p:stCondLst>
                                        </p:cTn>
                                        <p:tgtEl>
                                          <p:spTgt spid="170"/>
                                        </p:tgtEl>
                                        <p:attrNameLst>
                                          <p:attrName>style.visibility</p:attrName>
                                        </p:attrNameLst>
                                      </p:cBhvr>
                                      <p:to>
                                        <p:strVal val="visible"/>
                                      </p:to>
                                    </p:set>
                                    <p:anim calcmode="lin" valueType="num">
                                      <p:cBhvr additive="base">
                                        <p:cTn id="79" dur="750" fill="hold"/>
                                        <p:tgtEl>
                                          <p:spTgt spid="170"/>
                                        </p:tgtEl>
                                        <p:attrNameLst>
                                          <p:attrName>ppt_x</p:attrName>
                                        </p:attrNameLst>
                                      </p:cBhvr>
                                      <p:tavLst>
                                        <p:tav tm="0">
                                          <p:val>
                                            <p:strVal val="#ppt_x"/>
                                          </p:val>
                                        </p:tav>
                                        <p:tav tm="100000">
                                          <p:val>
                                            <p:strVal val="#ppt_x"/>
                                          </p:val>
                                        </p:tav>
                                      </p:tavLst>
                                    </p:anim>
                                    <p:anim calcmode="lin" valueType="num">
                                      <p:cBhvr additive="base">
                                        <p:cTn id="80" dur="750" fill="hold"/>
                                        <p:tgtEl>
                                          <p:spTgt spid="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30" grpId="0">
        <p:tmplLst>
          <p:tmpl>
            <p:tnLst>
              <p:par>
                <p:cTn presetID="2" presetClass="entr" presetSubtype="4" decel="100000" fill="hold" nodeType="withEffect">
                  <p:stCondLst>
                    <p:cond delay="0"/>
                  </p:stCondLst>
                  <p:childTnLst>
                    <p:set>
                      <p:cBhvr>
                        <p:cTn dur="1" fill="hold">
                          <p:stCondLst>
                            <p:cond delay="0"/>
                          </p:stCondLst>
                        </p:cTn>
                        <p:tgtEl>
                          <p:spTgt spid="130"/>
                        </p:tgtEl>
                        <p:attrNameLst>
                          <p:attrName>style.visibility</p:attrName>
                        </p:attrNameLst>
                      </p:cBhvr>
                      <p:to>
                        <p:strVal val="visible"/>
                      </p:to>
                    </p:set>
                    <p:anim calcmode="lin" valueType="num">
                      <p:cBhvr additive="base">
                        <p:cTn dur="750" fill="hold"/>
                        <p:tgtEl>
                          <p:spTgt spid="130"/>
                        </p:tgtEl>
                        <p:attrNameLst>
                          <p:attrName>ppt_x</p:attrName>
                        </p:attrNameLst>
                      </p:cBhvr>
                      <p:tavLst>
                        <p:tav tm="0">
                          <p:val>
                            <p:strVal val="#ppt_x"/>
                          </p:val>
                        </p:tav>
                        <p:tav tm="100000">
                          <p:val>
                            <p:strVal val="#ppt_x"/>
                          </p:val>
                        </p:tav>
                      </p:tavLst>
                    </p:anim>
                    <p:anim calcmode="lin" valueType="num">
                      <p:cBhvr additive="base">
                        <p:cTn dur="750" fill="hold"/>
                        <p:tgtEl>
                          <p:spTgt spid="130"/>
                        </p:tgtEl>
                        <p:attrNameLst>
                          <p:attrName>ppt_y</p:attrName>
                        </p:attrNameLst>
                      </p:cBhvr>
                      <p:tavLst>
                        <p:tav tm="0">
                          <p:val>
                            <p:strVal val="1+#ppt_h/2"/>
                          </p:val>
                        </p:tav>
                        <p:tav tm="100000">
                          <p:val>
                            <p:strVal val="#ppt_y"/>
                          </p:val>
                        </p:tav>
                      </p:tavLst>
                    </p:anim>
                  </p:childTnLst>
                </p:cTn>
              </p:par>
            </p:tnLst>
          </p:tmpl>
        </p:tmplLst>
      </p:bldP>
      <p:bldP spid="131" grpId="0">
        <p:tmplLst>
          <p:tmpl>
            <p:tnLst>
              <p:par>
                <p:cTn presetID="2" presetClass="entr" presetSubtype="4" decel="100000" fill="hold" nodeType="withEffect">
                  <p:stCondLst>
                    <p:cond delay="100"/>
                  </p:stCondLst>
                  <p:childTnLst>
                    <p:set>
                      <p:cBhvr>
                        <p:cTn dur="1" fill="hold">
                          <p:stCondLst>
                            <p:cond delay="0"/>
                          </p:stCondLst>
                        </p:cTn>
                        <p:tgtEl>
                          <p:spTgt spid="131"/>
                        </p:tgtEl>
                        <p:attrNameLst>
                          <p:attrName>style.visibility</p:attrName>
                        </p:attrNameLst>
                      </p:cBhvr>
                      <p:to>
                        <p:strVal val="visible"/>
                      </p:to>
                    </p:set>
                    <p:anim calcmode="lin" valueType="num">
                      <p:cBhvr additive="base">
                        <p:cTn dur="750" fill="hold"/>
                        <p:tgtEl>
                          <p:spTgt spid="131"/>
                        </p:tgtEl>
                        <p:attrNameLst>
                          <p:attrName>ppt_x</p:attrName>
                        </p:attrNameLst>
                      </p:cBhvr>
                      <p:tavLst>
                        <p:tav tm="0">
                          <p:val>
                            <p:strVal val="#ppt_x"/>
                          </p:val>
                        </p:tav>
                        <p:tav tm="100000">
                          <p:val>
                            <p:strVal val="#ppt_x"/>
                          </p:val>
                        </p:tav>
                      </p:tavLst>
                    </p:anim>
                    <p:anim calcmode="lin" valueType="num">
                      <p:cBhvr additive="base">
                        <p:cTn dur="750" fill="hold"/>
                        <p:tgtEl>
                          <p:spTgt spid="131"/>
                        </p:tgtEl>
                        <p:attrNameLst>
                          <p:attrName>ppt_y</p:attrName>
                        </p:attrNameLst>
                      </p:cBhvr>
                      <p:tavLst>
                        <p:tav tm="0">
                          <p:val>
                            <p:strVal val="1+#ppt_h/2"/>
                          </p:val>
                        </p:tav>
                        <p:tav tm="100000">
                          <p:val>
                            <p:strVal val="#ppt_y"/>
                          </p:val>
                        </p:tav>
                      </p:tavLst>
                    </p:anim>
                  </p:childTnLst>
                </p:cTn>
              </p:par>
            </p:tnLst>
          </p:tmpl>
        </p:tmplLst>
      </p:bldP>
      <p:bldP spid="132" grpId="0">
        <p:tmplLst>
          <p:tmpl>
            <p:tnLst>
              <p:par>
                <p:cTn presetID="2" presetClass="entr" presetSubtype="4" decel="100000" fill="hold" nodeType="withEffect">
                  <p:stCondLst>
                    <p:cond delay="100"/>
                  </p:stCondLst>
                  <p:childTnLst>
                    <p:set>
                      <p:cBhvr>
                        <p:cTn dur="1" fill="hold">
                          <p:stCondLst>
                            <p:cond delay="0"/>
                          </p:stCondLst>
                        </p:cTn>
                        <p:tgtEl>
                          <p:spTgt spid="132"/>
                        </p:tgtEl>
                        <p:attrNameLst>
                          <p:attrName>style.visibility</p:attrName>
                        </p:attrNameLst>
                      </p:cBhvr>
                      <p:to>
                        <p:strVal val="visible"/>
                      </p:to>
                    </p:set>
                    <p:anim calcmode="lin" valueType="num">
                      <p:cBhvr additive="base">
                        <p:cTn dur="750" fill="hold"/>
                        <p:tgtEl>
                          <p:spTgt spid="132"/>
                        </p:tgtEl>
                        <p:attrNameLst>
                          <p:attrName>ppt_x</p:attrName>
                        </p:attrNameLst>
                      </p:cBhvr>
                      <p:tavLst>
                        <p:tav tm="0">
                          <p:val>
                            <p:strVal val="#ppt_x"/>
                          </p:val>
                        </p:tav>
                        <p:tav tm="100000">
                          <p:val>
                            <p:strVal val="#ppt_x"/>
                          </p:val>
                        </p:tav>
                      </p:tavLst>
                    </p:anim>
                    <p:anim calcmode="lin" valueType="num">
                      <p:cBhvr additive="base">
                        <p:cTn dur="750" fill="hold"/>
                        <p:tgtEl>
                          <p:spTgt spid="132"/>
                        </p:tgtEl>
                        <p:attrNameLst>
                          <p:attrName>ppt_y</p:attrName>
                        </p:attrNameLst>
                      </p:cBhvr>
                      <p:tavLst>
                        <p:tav tm="0">
                          <p:val>
                            <p:strVal val="1+#ppt_h/2"/>
                          </p:val>
                        </p:tav>
                        <p:tav tm="100000">
                          <p:val>
                            <p:strVal val="#ppt_y"/>
                          </p:val>
                        </p:tav>
                      </p:tavLst>
                    </p:anim>
                  </p:childTnLst>
                </p:cTn>
              </p:par>
            </p:tnLst>
          </p:tmpl>
        </p:tmplLst>
      </p:bldP>
      <p:bldP spid="133" grpId="0">
        <p:tmplLst>
          <p:tmpl>
            <p:tnLst>
              <p:par>
                <p:cTn presetID="2" presetClass="entr" presetSubtype="4" decel="100000" fill="hold" nodeType="withEffect">
                  <p:stCondLst>
                    <p:cond delay="200"/>
                  </p:stCondLst>
                  <p:childTnLst>
                    <p:set>
                      <p:cBhvr>
                        <p:cTn dur="1" fill="hold">
                          <p:stCondLst>
                            <p:cond delay="0"/>
                          </p:stCondLst>
                        </p:cTn>
                        <p:tgtEl>
                          <p:spTgt spid="133"/>
                        </p:tgtEl>
                        <p:attrNameLst>
                          <p:attrName>style.visibility</p:attrName>
                        </p:attrNameLst>
                      </p:cBhvr>
                      <p:to>
                        <p:strVal val="visible"/>
                      </p:to>
                    </p:set>
                    <p:anim calcmode="lin" valueType="num">
                      <p:cBhvr additive="base">
                        <p:cTn dur="750" fill="hold"/>
                        <p:tgtEl>
                          <p:spTgt spid="133"/>
                        </p:tgtEl>
                        <p:attrNameLst>
                          <p:attrName>ppt_x</p:attrName>
                        </p:attrNameLst>
                      </p:cBhvr>
                      <p:tavLst>
                        <p:tav tm="0">
                          <p:val>
                            <p:strVal val="#ppt_x"/>
                          </p:val>
                        </p:tav>
                        <p:tav tm="100000">
                          <p:val>
                            <p:strVal val="#ppt_x"/>
                          </p:val>
                        </p:tav>
                      </p:tavLst>
                    </p:anim>
                    <p:anim calcmode="lin" valueType="num">
                      <p:cBhvr additive="base">
                        <p:cTn dur="750" fill="hold"/>
                        <p:tgtEl>
                          <p:spTgt spid="133"/>
                        </p:tgtEl>
                        <p:attrNameLst>
                          <p:attrName>ppt_y</p:attrName>
                        </p:attrNameLst>
                      </p:cBhvr>
                      <p:tavLst>
                        <p:tav tm="0">
                          <p:val>
                            <p:strVal val="1+#ppt_h/2"/>
                          </p:val>
                        </p:tav>
                        <p:tav tm="100000">
                          <p:val>
                            <p:strVal val="#ppt_y"/>
                          </p:val>
                        </p:tav>
                      </p:tavLst>
                    </p:anim>
                  </p:childTnLst>
                </p:cTn>
              </p:par>
            </p:tnLst>
          </p:tmpl>
        </p:tmplLst>
      </p:bldP>
      <p:bldP spid="134" grpId="0">
        <p:tmplLst>
          <p:tmpl>
            <p:tnLst>
              <p:par>
                <p:cTn presetID="2" presetClass="entr" presetSubtype="4" decel="100000" fill="hold" nodeType="withEffect">
                  <p:stCondLst>
                    <p:cond delay="20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750" fill="hold"/>
                        <p:tgtEl>
                          <p:spTgt spid="134"/>
                        </p:tgtEl>
                        <p:attrNameLst>
                          <p:attrName>ppt_x</p:attrName>
                        </p:attrNameLst>
                      </p:cBhvr>
                      <p:tavLst>
                        <p:tav tm="0">
                          <p:val>
                            <p:strVal val="#ppt_x"/>
                          </p:val>
                        </p:tav>
                        <p:tav tm="100000">
                          <p:val>
                            <p:strVal val="#ppt_x"/>
                          </p:val>
                        </p:tav>
                      </p:tavLst>
                    </p:anim>
                    <p:anim calcmode="lin" valueType="num">
                      <p:cBhvr additive="base">
                        <p:cTn dur="750" fill="hold"/>
                        <p:tgtEl>
                          <p:spTgt spid="134"/>
                        </p:tgtEl>
                        <p:attrNameLst>
                          <p:attrName>ppt_y</p:attrName>
                        </p:attrNameLst>
                      </p:cBhvr>
                      <p:tavLst>
                        <p:tav tm="0">
                          <p:val>
                            <p:strVal val="1+#ppt_h/2"/>
                          </p:val>
                        </p:tav>
                        <p:tav tm="100000">
                          <p:val>
                            <p:strVal val="#ppt_y"/>
                          </p:val>
                        </p:tav>
                      </p:tavLst>
                    </p:anim>
                  </p:childTnLst>
                </p:cTn>
              </p:par>
            </p:tnLst>
          </p:tmpl>
        </p:tmplLst>
      </p:bldP>
      <p:bldP spid="135" grpId="0">
        <p:tmplLst>
          <p:tmpl>
            <p:tnLst>
              <p:par>
                <p:cTn presetID="2" presetClass="entr" presetSubtype="4" decel="100000" fill="hold" nodeType="withEffect">
                  <p:stCondLst>
                    <p:cond delay="30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750" fill="hold"/>
                        <p:tgtEl>
                          <p:spTgt spid="135"/>
                        </p:tgtEl>
                        <p:attrNameLst>
                          <p:attrName>ppt_x</p:attrName>
                        </p:attrNameLst>
                      </p:cBhvr>
                      <p:tavLst>
                        <p:tav tm="0">
                          <p:val>
                            <p:strVal val="#ppt_x"/>
                          </p:val>
                        </p:tav>
                        <p:tav tm="100000">
                          <p:val>
                            <p:strVal val="#ppt_x"/>
                          </p:val>
                        </p:tav>
                      </p:tavLst>
                    </p:anim>
                    <p:anim calcmode="lin" valueType="num">
                      <p:cBhvr additive="base">
                        <p:cTn dur="750" fill="hold"/>
                        <p:tgtEl>
                          <p:spTgt spid="135"/>
                        </p:tgtEl>
                        <p:attrNameLst>
                          <p:attrName>ppt_y</p:attrName>
                        </p:attrNameLst>
                      </p:cBhvr>
                      <p:tavLst>
                        <p:tav tm="0">
                          <p:val>
                            <p:strVal val="1+#ppt_h/2"/>
                          </p:val>
                        </p:tav>
                        <p:tav tm="100000">
                          <p:val>
                            <p:strVal val="#ppt_y"/>
                          </p:val>
                        </p:tav>
                      </p:tavLst>
                    </p:anim>
                  </p:childTnLst>
                </p:cTn>
              </p:par>
            </p:tnLst>
          </p:tmpl>
        </p:tmplLst>
      </p:bldP>
      <p:bldP spid="136" grpId="0">
        <p:tmplLst>
          <p:tmpl>
            <p:tnLst>
              <p:par>
                <p:cTn presetID="2" presetClass="entr" presetSubtype="4" decel="100000" fill="hold" nodeType="withEffect">
                  <p:stCondLst>
                    <p:cond delay="30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750" fill="hold"/>
                        <p:tgtEl>
                          <p:spTgt spid="136"/>
                        </p:tgtEl>
                        <p:attrNameLst>
                          <p:attrName>ppt_x</p:attrName>
                        </p:attrNameLst>
                      </p:cBhvr>
                      <p:tavLst>
                        <p:tav tm="0">
                          <p:val>
                            <p:strVal val="#ppt_x"/>
                          </p:val>
                        </p:tav>
                        <p:tav tm="100000">
                          <p:val>
                            <p:strVal val="#ppt_x"/>
                          </p:val>
                        </p:tav>
                      </p:tavLst>
                    </p:anim>
                    <p:anim calcmode="lin" valueType="num">
                      <p:cBhvr additive="base">
                        <p:cTn dur="750" fill="hold"/>
                        <p:tgtEl>
                          <p:spTgt spid="136"/>
                        </p:tgtEl>
                        <p:attrNameLst>
                          <p:attrName>ppt_y</p:attrName>
                        </p:attrNameLst>
                      </p:cBhvr>
                      <p:tavLst>
                        <p:tav tm="0">
                          <p:val>
                            <p:strVal val="1+#ppt_h/2"/>
                          </p:val>
                        </p:tav>
                        <p:tav tm="100000">
                          <p:val>
                            <p:strVal val="#ppt_y"/>
                          </p:val>
                        </p:tav>
                      </p:tavLst>
                    </p:anim>
                  </p:childTnLst>
                </p:cTn>
              </p:par>
            </p:tnLst>
          </p:tmpl>
        </p:tmplLst>
      </p:bldP>
      <p:bldP spid="137" grpId="0">
        <p:tmplLst>
          <p:tmpl>
            <p:tnLst>
              <p:par>
                <p:cTn presetID="2" presetClass="entr" presetSubtype="4" decel="100000" fill="hold" nodeType="withEffect">
                  <p:stCondLst>
                    <p:cond delay="40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750" fill="hold"/>
                        <p:tgtEl>
                          <p:spTgt spid="137"/>
                        </p:tgtEl>
                        <p:attrNameLst>
                          <p:attrName>ppt_x</p:attrName>
                        </p:attrNameLst>
                      </p:cBhvr>
                      <p:tavLst>
                        <p:tav tm="0">
                          <p:val>
                            <p:strVal val="#ppt_x"/>
                          </p:val>
                        </p:tav>
                        <p:tav tm="100000">
                          <p:val>
                            <p:strVal val="#ppt_x"/>
                          </p:val>
                        </p:tav>
                      </p:tavLst>
                    </p:anim>
                    <p:anim calcmode="lin" valueType="num">
                      <p:cBhvr additive="base">
                        <p:cTn dur="750" fill="hold"/>
                        <p:tgtEl>
                          <p:spTgt spid="137"/>
                        </p:tgtEl>
                        <p:attrNameLst>
                          <p:attrName>ppt_y</p:attrName>
                        </p:attrNameLst>
                      </p:cBhvr>
                      <p:tavLst>
                        <p:tav tm="0">
                          <p:val>
                            <p:strVal val="1+#ppt_h/2"/>
                          </p:val>
                        </p:tav>
                        <p:tav tm="100000">
                          <p:val>
                            <p:strVal val="#ppt_y"/>
                          </p:val>
                        </p:tav>
                      </p:tavLst>
                    </p:anim>
                  </p:childTnLst>
                </p:cTn>
              </p:par>
            </p:tnLst>
          </p:tmpl>
        </p:tmplLst>
      </p:bldP>
      <p:bldP spid="138" grpId="0">
        <p:tmplLst>
          <p:tmpl>
            <p:tnLst>
              <p:par>
                <p:cTn presetID="2" presetClass="entr" presetSubtype="4" decel="100000" fill="hold" nodeType="withEffect">
                  <p:stCondLst>
                    <p:cond delay="40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750" fill="hold"/>
                        <p:tgtEl>
                          <p:spTgt spid="138"/>
                        </p:tgtEl>
                        <p:attrNameLst>
                          <p:attrName>ppt_x</p:attrName>
                        </p:attrNameLst>
                      </p:cBhvr>
                      <p:tavLst>
                        <p:tav tm="0">
                          <p:val>
                            <p:strVal val="#ppt_x"/>
                          </p:val>
                        </p:tav>
                        <p:tav tm="100000">
                          <p:val>
                            <p:strVal val="#ppt_x"/>
                          </p:val>
                        </p:tav>
                      </p:tavLst>
                    </p:anim>
                    <p:anim calcmode="lin" valueType="num">
                      <p:cBhvr additive="base">
                        <p:cTn dur="750" fill="hold"/>
                        <p:tgtEl>
                          <p:spTgt spid="138"/>
                        </p:tgtEl>
                        <p:attrNameLst>
                          <p:attrName>ppt_y</p:attrName>
                        </p:attrNameLst>
                      </p:cBhvr>
                      <p:tavLst>
                        <p:tav tm="0">
                          <p:val>
                            <p:strVal val="1+#ppt_h/2"/>
                          </p:val>
                        </p:tav>
                        <p:tav tm="100000">
                          <p:val>
                            <p:strVal val="#ppt_y"/>
                          </p:val>
                        </p:tav>
                      </p:tavLst>
                    </p:anim>
                  </p:childTnLst>
                </p:cTn>
              </p:par>
            </p:tnLst>
          </p:tmpl>
        </p:tmplLst>
      </p:bldP>
      <p:bldP spid="139" grpId="0">
        <p:tmplLst>
          <p:tmpl>
            <p:tnLst>
              <p:par>
                <p:cTn presetID="2" presetClass="entr" presetSubtype="4" decel="100000" fill="hold" nodeType="withEffect">
                  <p:stCondLst>
                    <p:cond delay="50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750" fill="hold"/>
                        <p:tgtEl>
                          <p:spTgt spid="139"/>
                        </p:tgtEl>
                        <p:attrNameLst>
                          <p:attrName>ppt_x</p:attrName>
                        </p:attrNameLst>
                      </p:cBhvr>
                      <p:tavLst>
                        <p:tav tm="0">
                          <p:val>
                            <p:strVal val="#ppt_x"/>
                          </p:val>
                        </p:tav>
                        <p:tav tm="100000">
                          <p:val>
                            <p:strVal val="#ppt_x"/>
                          </p:val>
                        </p:tav>
                      </p:tavLst>
                    </p:anim>
                    <p:anim calcmode="lin" valueType="num">
                      <p:cBhvr additive="base">
                        <p:cTn dur="750" fill="hold"/>
                        <p:tgtEl>
                          <p:spTgt spid="139"/>
                        </p:tgtEl>
                        <p:attrNameLst>
                          <p:attrName>ppt_y</p:attrName>
                        </p:attrNameLst>
                      </p:cBhvr>
                      <p:tavLst>
                        <p:tav tm="0">
                          <p:val>
                            <p:strVal val="1+#ppt_h/2"/>
                          </p:val>
                        </p:tav>
                        <p:tav tm="100000">
                          <p:val>
                            <p:strVal val="#ppt_y"/>
                          </p:val>
                        </p:tav>
                      </p:tavLst>
                    </p:anim>
                  </p:childTnLst>
                </p:cTn>
              </p:par>
            </p:tnLst>
          </p:tmpl>
        </p:tmplLst>
      </p:bldP>
      <p:bldP spid="140" grpId="0">
        <p:tmplLst>
          <p:tmpl>
            <p:tnLst>
              <p:par>
                <p:cTn presetID="2" presetClass="entr" presetSubtype="4" decel="100000" fill="hold" nodeType="withEffect">
                  <p:stCondLst>
                    <p:cond delay="500"/>
                  </p:stCondLst>
                  <p:childTnLst>
                    <p:set>
                      <p:cBhvr>
                        <p:cTn dur="1" fill="hold">
                          <p:stCondLst>
                            <p:cond delay="0"/>
                          </p:stCondLst>
                        </p:cTn>
                        <p:tgtEl>
                          <p:spTgt spid="140"/>
                        </p:tgtEl>
                        <p:attrNameLst>
                          <p:attrName>style.visibility</p:attrName>
                        </p:attrNameLst>
                      </p:cBhvr>
                      <p:to>
                        <p:strVal val="visible"/>
                      </p:to>
                    </p:set>
                    <p:anim calcmode="lin" valueType="num">
                      <p:cBhvr additive="base">
                        <p:cTn dur="750" fill="hold"/>
                        <p:tgtEl>
                          <p:spTgt spid="140"/>
                        </p:tgtEl>
                        <p:attrNameLst>
                          <p:attrName>ppt_x</p:attrName>
                        </p:attrNameLst>
                      </p:cBhvr>
                      <p:tavLst>
                        <p:tav tm="0">
                          <p:val>
                            <p:strVal val="#ppt_x"/>
                          </p:val>
                        </p:tav>
                        <p:tav tm="100000">
                          <p:val>
                            <p:strVal val="#ppt_x"/>
                          </p:val>
                        </p:tav>
                      </p:tavLst>
                    </p:anim>
                    <p:anim calcmode="lin" valueType="num">
                      <p:cBhvr additive="base">
                        <p:cTn dur="750" fill="hold"/>
                        <p:tgtEl>
                          <p:spTgt spid="140"/>
                        </p:tgtEl>
                        <p:attrNameLst>
                          <p:attrName>ppt_y</p:attrName>
                        </p:attrNameLst>
                      </p:cBhvr>
                      <p:tavLst>
                        <p:tav tm="0">
                          <p:val>
                            <p:strVal val="1+#ppt_h/2"/>
                          </p:val>
                        </p:tav>
                        <p:tav tm="100000">
                          <p:val>
                            <p:strVal val="#ppt_y"/>
                          </p:val>
                        </p:tav>
                      </p:tavLst>
                    </p:anim>
                  </p:childTnLst>
                </p:cTn>
              </p:par>
            </p:tnLst>
          </p:tmpl>
        </p:tmplLst>
      </p:bldP>
      <p:bldP spid="141" grpId="0">
        <p:tmplLst>
          <p:tmpl>
            <p:tnLst>
              <p:par>
                <p:cTn presetID="2" presetClass="entr" presetSubtype="4" decel="100000" fill="hold" nodeType="withEffect">
                  <p:stCondLst>
                    <p:cond delay="60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750" fill="hold"/>
                        <p:tgtEl>
                          <p:spTgt spid="141"/>
                        </p:tgtEl>
                        <p:attrNameLst>
                          <p:attrName>ppt_x</p:attrName>
                        </p:attrNameLst>
                      </p:cBhvr>
                      <p:tavLst>
                        <p:tav tm="0">
                          <p:val>
                            <p:strVal val="#ppt_x"/>
                          </p:val>
                        </p:tav>
                        <p:tav tm="100000">
                          <p:val>
                            <p:strVal val="#ppt_x"/>
                          </p:val>
                        </p:tav>
                      </p:tavLst>
                    </p:anim>
                    <p:anim calcmode="lin" valueType="num">
                      <p:cBhvr additive="base">
                        <p:cTn dur="750" fill="hold"/>
                        <p:tgtEl>
                          <p:spTgt spid="141"/>
                        </p:tgtEl>
                        <p:attrNameLst>
                          <p:attrName>ppt_y</p:attrName>
                        </p:attrNameLst>
                      </p:cBhvr>
                      <p:tavLst>
                        <p:tav tm="0">
                          <p:val>
                            <p:strVal val="1+#ppt_h/2"/>
                          </p:val>
                        </p:tav>
                        <p:tav tm="100000">
                          <p:val>
                            <p:strVal val="#ppt_y"/>
                          </p:val>
                        </p:tav>
                      </p:tavLst>
                    </p:anim>
                  </p:childTnLst>
                </p:cTn>
              </p:par>
            </p:tnLst>
          </p:tmpl>
        </p:tmplLst>
      </p:bldP>
      <p:bldP spid="142" grpId="0">
        <p:tmplLst>
          <p:tmpl>
            <p:tnLst>
              <p:par>
                <p:cTn presetID="2" presetClass="entr" presetSubtype="4" decel="100000" fill="hold" nodeType="withEffect">
                  <p:stCondLst>
                    <p:cond delay="600"/>
                  </p:stCondLst>
                  <p:childTnLst>
                    <p:set>
                      <p:cBhvr>
                        <p:cTn dur="1" fill="hold">
                          <p:stCondLst>
                            <p:cond delay="0"/>
                          </p:stCondLst>
                        </p:cTn>
                        <p:tgtEl>
                          <p:spTgt spid="142"/>
                        </p:tgtEl>
                        <p:attrNameLst>
                          <p:attrName>style.visibility</p:attrName>
                        </p:attrNameLst>
                      </p:cBhvr>
                      <p:to>
                        <p:strVal val="visible"/>
                      </p:to>
                    </p:set>
                    <p:anim calcmode="lin" valueType="num">
                      <p:cBhvr additive="base">
                        <p:cTn dur="750" fill="hold"/>
                        <p:tgtEl>
                          <p:spTgt spid="142"/>
                        </p:tgtEl>
                        <p:attrNameLst>
                          <p:attrName>ppt_x</p:attrName>
                        </p:attrNameLst>
                      </p:cBhvr>
                      <p:tavLst>
                        <p:tav tm="0">
                          <p:val>
                            <p:strVal val="#ppt_x"/>
                          </p:val>
                        </p:tav>
                        <p:tav tm="100000">
                          <p:val>
                            <p:strVal val="#ppt_x"/>
                          </p:val>
                        </p:tav>
                      </p:tavLst>
                    </p:anim>
                    <p:anim calcmode="lin" valueType="num">
                      <p:cBhvr additive="base">
                        <p:cTn dur="750" fill="hold"/>
                        <p:tgtEl>
                          <p:spTgt spid="142"/>
                        </p:tgtEl>
                        <p:attrNameLst>
                          <p:attrName>ppt_y</p:attrName>
                        </p:attrNameLst>
                      </p:cBhvr>
                      <p:tavLst>
                        <p:tav tm="0">
                          <p:val>
                            <p:strVal val="1+#ppt_h/2"/>
                          </p:val>
                        </p:tav>
                        <p:tav tm="100000">
                          <p:val>
                            <p:strVal val="#ppt_y"/>
                          </p:val>
                        </p:tav>
                      </p:tavLst>
                    </p:anim>
                  </p:childTnLst>
                </p:cTn>
              </p:par>
            </p:tnLst>
          </p:tmpl>
        </p:tmplLst>
      </p:bldP>
      <p:bldP spid="143" grpId="0">
        <p:tmplLst>
          <p:tmpl>
            <p:tnLst>
              <p:par>
                <p:cTn presetID="2" presetClass="entr" presetSubtype="4" decel="100000" fill="hold" nodeType="withEffect">
                  <p:stCondLst>
                    <p:cond delay="700"/>
                  </p:stCondLst>
                  <p:childTnLst>
                    <p:set>
                      <p:cBhvr>
                        <p:cTn dur="1" fill="hold">
                          <p:stCondLst>
                            <p:cond delay="0"/>
                          </p:stCondLst>
                        </p:cTn>
                        <p:tgtEl>
                          <p:spTgt spid="143"/>
                        </p:tgtEl>
                        <p:attrNameLst>
                          <p:attrName>style.visibility</p:attrName>
                        </p:attrNameLst>
                      </p:cBhvr>
                      <p:to>
                        <p:strVal val="visible"/>
                      </p:to>
                    </p:set>
                    <p:anim calcmode="lin" valueType="num">
                      <p:cBhvr additive="base">
                        <p:cTn dur="750" fill="hold"/>
                        <p:tgtEl>
                          <p:spTgt spid="143"/>
                        </p:tgtEl>
                        <p:attrNameLst>
                          <p:attrName>ppt_x</p:attrName>
                        </p:attrNameLst>
                      </p:cBhvr>
                      <p:tavLst>
                        <p:tav tm="0">
                          <p:val>
                            <p:strVal val="#ppt_x"/>
                          </p:val>
                        </p:tav>
                        <p:tav tm="100000">
                          <p:val>
                            <p:strVal val="#ppt_x"/>
                          </p:val>
                        </p:tav>
                      </p:tavLst>
                    </p:anim>
                    <p:anim calcmode="lin" valueType="num">
                      <p:cBhvr additive="base">
                        <p:cTn dur="750" fill="hold"/>
                        <p:tgtEl>
                          <p:spTgt spid="143"/>
                        </p:tgtEl>
                        <p:attrNameLst>
                          <p:attrName>ppt_y</p:attrName>
                        </p:attrNameLst>
                      </p:cBhvr>
                      <p:tavLst>
                        <p:tav tm="0">
                          <p:val>
                            <p:strVal val="1+#ppt_h/2"/>
                          </p:val>
                        </p:tav>
                        <p:tav tm="100000">
                          <p:val>
                            <p:strVal val="#ppt_y"/>
                          </p:val>
                        </p:tav>
                      </p:tavLst>
                    </p:anim>
                  </p:childTnLst>
                </p:cTn>
              </p:par>
            </p:tnLst>
          </p:tmpl>
        </p:tmplLst>
      </p:bldP>
      <p:bldP spid="144" grpId="0">
        <p:tmplLst>
          <p:tmpl>
            <p:tnLst>
              <p:par>
                <p:cTn presetID="2" presetClass="entr" presetSubtype="4" decel="100000" fill="hold" nodeType="withEffect">
                  <p:stCondLst>
                    <p:cond delay="700"/>
                  </p:stCondLst>
                  <p:childTnLst>
                    <p:set>
                      <p:cBhvr>
                        <p:cTn dur="1" fill="hold">
                          <p:stCondLst>
                            <p:cond delay="0"/>
                          </p:stCondLst>
                        </p:cTn>
                        <p:tgtEl>
                          <p:spTgt spid="144"/>
                        </p:tgtEl>
                        <p:attrNameLst>
                          <p:attrName>style.visibility</p:attrName>
                        </p:attrNameLst>
                      </p:cBhvr>
                      <p:to>
                        <p:strVal val="visible"/>
                      </p:to>
                    </p:set>
                    <p:anim calcmode="lin" valueType="num">
                      <p:cBhvr additive="base">
                        <p:cTn dur="750" fill="hold"/>
                        <p:tgtEl>
                          <p:spTgt spid="144"/>
                        </p:tgtEl>
                        <p:attrNameLst>
                          <p:attrName>ppt_x</p:attrName>
                        </p:attrNameLst>
                      </p:cBhvr>
                      <p:tavLst>
                        <p:tav tm="0">
                          <p:val>
                            <p:strVal val="#ppt_x"/>
                          </p:val>
                        </p:tav>
                        <p:tav tm="100000">
                          <p:val>
                            <p:strVal val="#ppt_x"/>
                          </p:val>
                        </p:tav>
                      </p:tavLst>
                    </p:anim>
                    <p:anim calcmode="lin" valueType="num">
                      <p:cBhvr additive="base">
                        <p:cTn dur="750" fill="hold"/>
                        <p:tgtEl>
                          <p:spTgt spid="144"/>
                        </p:tgtEl>
                        <p:attrNameLst>
                          <p:attrName>ppt_y</p:attrName>
                        </p:attrNameLst>
                      </p:cBhvr>
                      <p:tavLst>
                        <p:tav tm="0">
                          <p:val>
                            <p:strVal val="1+#ppt_h/2"/>
                          </p:val>
                        </p:tav>
                        <p:tav tm="100000">
                          <p:val>
                            <p:strVal val="#ppt_y"/>
                          </p:val>
                        </p:tav>
                      </p:tavLst>
                    </p:anim>
                  </p:childTnLst>
                </p:cTn>
              </p:par>
            </p:tnLst>
          </p:tmpl>
        </p:tmplLst>
      </p:bldP>
      <p:bldP spid="6" grpId="0">
        <p:tmplLst>
          <p:tmpl>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EXT">
    <p:spTree>
      <p:nvGrpSpPr>
        <p:cNvPr id="1" name=""/>
        <p:cNvGrpSpPr/>
        <p:nvPr/>
      </p:nvGrpSpPr>
      <p:grpSpPr>
        <a:xfrm>
          <a:off x="0" y="0"/>
          <a:ext cx="0" cy="0"/>
          <a:chOff x="0" y="0"/>
          <a:chExt cx="0" cy="0"/>
        </a:xfrm>
      </p:grpSpPr>
      <p:grpSp>
        <p:nvGrpSpPr>
          <p:cNvPr id="304" name="INSTRUCTION">
            <a:extLst>
              <a:ext uri="{FF2B5EF4-FFF2-40B4-BE49-F238E27FC236}">
                <a16:creationId xmlns:a16="http://schemas.microsoft.com/office/drawing/2014/main" id="{ED72224E-F26A-4687-8C33-4D5EEF74F612}"/>
              </a:ext>
            </a:extLst>
          </p:cNvPr>
          <p:cNvGrpSpPr/>
          <p:nvPr userDrawn="1"/>
        </p:nvGrpSpPr>
        <p:grpSpPr>
          <a:xfrm>
            <a:off x="-3786437" y="0"/>
            <a:ext cx="3693386" cy="5359349"/>
            <a:chOff x="-3786437" y="0"/>
            <a:chExt cx="3693386" cy="5359349"/>
          </a:xfrm>
        </p:grpSpPr>
        <p:sp>
          <p:nvSpPr>
            <p:cNvPr id="305" name="Rechthoek 304">
              <a:extLst>
                <a:ext uri="{FF2B5EF4-FFF2-40B4-BE49-F238E27FC236}">
                  <a16:creationId xmlns:a16="http://schemas.microsoft.com/office/drawing/2014/main" id="{EAEA2617-B466-4D43-81A2-65784E2559F1}"/>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306" name="Ovaal 305">
              <a:extLst>
                <a:ext uri="{FF2B5EF4-FFF2-40B4-BE49-F238E27FC236}">
                  <a16:creationId xmlns:a16="http://schemas.microsoft.com/office/drawing/2014/main" id="{333F15A8-374F-4303-885E-F34D3E3CCE7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07" name="Rechthoek 306">
              <a:extLst>
                <a:ext uri="{FF2B5EF4-FFF2-40B4-BE49-F238E27FC236}">
                  <a16:creationId xmlns:a16="http://schemas.microsoft.com/office/drawing/2014/main" id="{EE385323-045F-4F03-AF75-800FB7DD58E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9388" marR="0" lvl="0" indent="-179388" algn="l" defTabSz="719138" rtl="0" eaLnBrk="1" fontAlgn="auto" latinLnBrk="0" hangingPunct="1">
                <a:lnSpc>
                  <a:spcPct val="100000"/>
                </a:lnSpc>
                <a:spcBef>
                  <a:spcPts val="300"/>
                </a:spcBef>
                <a:spcAft>
                  <a:spcPts val="600"/>
                </a:spcAft>
                <a:buClr>
                  <a:srgbClr val="71A4C3"/>
                </a:buClr>
                <a:buSzPct val="100000"/>
                <a:buFontTx/>
                <a:buBlip>
                  <a:blip r:embed="rId2">
                    <a:extLst>
                      <a:ext uri="{96DAC541-7B7A-43D3-8B79-37D633B846F1}">
                        <asvg:svgBlip xmlns:asvg="http://schemas.microsoft.com/office/drawing/2016/SVG/main" r:embed="rId3"/>
                      </a:ext>
                    </a:extLst>
                  </a:blip>
                </a:buBlip>
                <a:tabLst/>
                <a:defRPr/>
              </a:pPr>
              <a:r>
                <a:rPr kumimoji="0" lang="en-GB" sz="1100" b="0" i="0" u="none" strike="noStrike" kern="1200" cap="none" spc="0" normalizeH="0" baseline="0" noProof="0">
                  <a:ln>
                    <a:noFill/>
                  </a:ln>
                  <a:solidFill>
                    <a:prstClr val="black"/>
                  </a:solidFill>
                  <a:effectLst/>
                  <a:uLnTx/>
                  <a:uFillTx/>
                  <a:latin typeface="+mn-lt"/>
                  <a:ea typeface="+mn-ea"/>
                  <a:cs typeface="+mn-cs"/>
                </a:rPr>
                <a:t>Bullet</a:t>
              </a:r>
            </a:p>
          </p:txBody>
        </p:sp>
        <p:sp>
          <p:nvSpPr>
            <p:cNvPr id="308" name="Ovaal 307">
              <a:extLst>
                <a:ext uri="{FF2B5EF4-FFF2-40B4-BE49-F238E27FC236}">
                  <a16:creationId xmlns:a16="http://schemas.microsoft.com/office/drawing/2014/main" id="{B58762B6-9659-47C1-9A0D-F41C74230A5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09" name="Rechthoek 308">
              <a:extLst>
                <a:ext uri="{FF2B5EF4-FFF2-40B4-BE49-F238E27FC236}">
                  <a16:creationId xmlns:a16="http://schemas.microsoft.com/office/drawing/2014/main" id="{52DEC30C-A9AD-4B57-B96F-1170076BC61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310" name="Rechthoek 309">
              <a:extLst>
                <a:ext uri="{FF2B5EF4-FFF2-40B4-BE49-F238E27FC236}">
                  <a16:creationId xmlns:a16="http://schemas.microsoft.com/office/drawing/2014/main" id="{2838E156-899F-4029-AB7A-C9D43E91D58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0363" marR="0" lvl="1" indent="-180975" algn="l" defTabSz="719138" rtl="0" eaLnBrk="1" fontAlgn="auto" latinLnBrk="0" hangingPunct="1">
                <a:lnSpc>
                  <a:spcPct val="100000"/>
                </a:lnSpc>
                <a:spcBef>
                  <a:spcPts val="300"/>
                </a:spcBef>
                <a:spcAft>
                  <a:spcPts val="600"/>
                </a:spcAft>
                <a:buClr>
                  <a:srgbClr val="71A4C3"/>
                </a:buClr>
                <a:buSzPct val="100000"/>
                <a:buFontTx/>
                <a:buBlip>
                  <a:blip r:embed="rId4">
                    <a:extLst>
                      <a:ext uri="{96DAC541-7B7A-43D3-8B79-37D633B846F1}">
                        <asvg:svgBlip xmlns:asvg="http://schemas.microsoft.com/office/drawing/2016/SVG/main" r:embed="rId5"/>
                      </a:ext>
                    </a:extLst>
                  </a:blip>
                </a:buBlip>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Sub-bullet</a:t>
              </a:r>
            </a:p>
          </p:txBody>
        </p:sp>
        <p:sp>
          <p:nvSpPr>
            <p:cNvPr id="311" name="Ovaal 310">
              <a:extLst>
                <a:ext uri="{FF2B5EF4-FFF2-40B4-BE49-F238E27FC236}">
                  <a16:creationId xmlns:a16="http://schemas.microsoft.com/office/drawing/2014/main" id="{16FD23C7-6D49-44EB-97D6-8DB1014F436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12" name="Rechthoek 311">
              <a:extLst>
                <a:ext uri="{FF2B5EF4-FFF2-40B4-BE49-F238E27FC236}">
                  <a16:creationId xmlns:a16="http://schemas.microsoft.com/office/drawing/2014/main" id="{B892F48F-4644-4897-8254-D983AF5A0B7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719138" rtl="0" eaLnBrk="1" fontAlgn="auto" latinLnBrk="0" hangingPunct="1">
                <a:lnSpc>
                  <a:spcPct val="100000"/>
                </a:lnSpc>
                <a:spcBef>
                  <a:spcPts val="300"/>
                </a:spcBef>
                <a:spcAft>
                  <a:spcPts val="600"/>
                </a:spcAft>
                <a:buClr>
                  <a:srgbClr val="0070C0"/>
                </a:buClr>
                <a:buSzPct val="85000"/>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Default text</a:t>
              </a:r>
            </a:p>
          </p:txBody>
        </p:sp>
        <p:sp>
          <p:nvSpPr>
            <p:cNvPr id="313" name="Ovaal 312">
              <a:extLst>
                <a:ext uri="{FF2B5EF4-FFF2-40B4-BE49-F238E27FC236}">
                  <a16:creationId xmlns:a16="http://schemas.microsoft.com/office/drawing/2014/main" id="{589280C0-652E-4180-9AC1-995EC4C1630E}"/>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14" name="Rechthoek 313">
              <a:extLst>
                <a:ext uri="{FF2B5EF4-FFF2-40B4-BE49-F238E27FC236}">
                  <a16:creationId xmlns:a16="http://schemas.microsoft.com/office/drawing/2014/main" id="{F765AD69-0166-4390-8039-93ECDBE3623C}"/>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719138" rtl="0" eaLnBrk="1" fontAlgn="auto" latinLnBrk="0" hangingPunct="1">
                <a:lnSpc>
                  <a:spcPct val="100000"/>
                </a:lnSpc>
                <a:spcBef>
                  <a:spcPts val="300"/>
                </a:spcBef>
                <a:spcAft>
                  <a:spcPts val="1200"/>
                </a:spcAft>
                <a:buClrTx/>
                <a:buSzTx/>
                <a:buFontTx/>
                <a:buNone/>
                <a:tabLst/>
                <a:defRPr/>
              </a:pPr>
              <a:r>
                <a:rPr kumimoji="0" lang="en-GB" sz="1400" b="1" i="0" u="none" strike="noStrike" kern="1200" cap="all" spc="30" normalizeH="0" baseline="0" noProof="0">
                  <a:ln>
                    <a:noFill/>
                  </a:ln>
                  <a:solidFill>
                    <a:srgbClr val="71A4C3"/>
                  </a:solidFill>
                  <a:effectLst/>
                  <a:uLnTx/>
                  <a:uFillTx/>
                  <a:latin typeface="Segoe UI"/>
                  <a:ea typeface="+mn-ea"/>
                  <a:cs typeface="Calibri" panose="020F0502020204030204" pitchFamily="34" charset="0"/>
                </a:rPr>
                <a:t>header</a:t>
              </a:r>
            </a:p>
          </p:txBody>
        </p:sp>
        <p:sp>
          <p:nvSpPr>
            <p:cNvPr id="315" name="Ovaal 314">
              <a:extLst>
                <a:ext uri="{FF2B5EF4-FFF2-40B4-BE49-F238E27FC236}">
                  <a16:creationId xmlns:a16="http://schemas.microsoft.com/office/drawing/2014/main" id="{964D6588-5D25-42CA-829F-7DC630875AC1}"/>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16" name="Rechthoek 315">
              <a:extLst>
                <a:ext uri="{FF2B5EF4-FFF2-40B4-BE49-F238E27FC236}">
                  <a16:creationId xmlns:a16="http://schemas.microsoft.com/office/drawing/2014/main" id="{831C1300-8413-448E-A47C-4ED987A10416}"/>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182563" marR="0" lvl="4" indent="-182563" algn="l" defTabSz="719138" rtl="0" eaLnBrk="1" fontAlgn="auto" latinLnBrk="0" hangingPunct="1">
                <a:lnSpc>
                  <a:spcPct val="100000"/>
                </a:lnSpc>
                <a:spcBef>
                  <a:spcPts val="300"/>
                </a:spcBef>
                <a:spcAft>
                  <a:spcPts val="600"/>
                </a:spcAft>
                <a:buClr>
                  <a:prstClr val="black"/>
                </a:buClr>
                <a:buSzTx/>
                <a:buFont typeface="+mj-lt"/>
                <a:buAutoNum type="arabicPeriod"/>
                <a:tabLst>
                  <a:tab pos="274638" algn="l"/>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Numerical bullet</a:t>
              </a:r>
            </a:p>
          </p:txBody>
        </p:sp>
        <p:sp>
          <p:nvSpPr>
            <p:cNvPr id="317" name="Ovaal 316">
              <a:extLst>
                <a:ext uri="{FF2B5EF4-FFF2-40B4-BE49-F238E27FC236}">
                  <a16:creationId xmlns:a16="http://schemas.microsoft.com/office/drawing/2014/main" id="{52B8D994-3FC1-4345-8EC6-BC85392E3E1E}"/>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18" name="Rechthoek 317">
              <a:extLst>
                <a:ext uri="{FF2B5EF4-FFF2-40B4-BE49-F238E27FC236}">
                  <a16:creationId xmlns:a16="http://schemas.microsoft.com/office/drawing/2014/main" id="{8BCC7871-20DB-47AB-B00C-C7701C71459E}"/>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0363" marR="0" lvl="6" indent="-180975" algn="l" defTabSz="914400" rtl="0" eaLnBrk="1" fontAlgn="auto" latinLnBrk="0" hangingPunct="1">
                <a:lnSpc>
                  <a:spcPct val="100000"/>
                </a:lnSpc>
                <a:spcBef>
                  <a:spcPts val="300"/>
                </a:spcBef>
                <a:spcAft>
                  <a:spcPts val="600"/>
                </a:spcAft>
                <a:buClrTx/>
                <a:buSzTx/>
                <a:buFontTx/>
                <a:buBlip>
                  <a:blip r:embed="rId4">
                    <a:extLst>
                      <a:ext uri="{96DAC541-7B7A-43D3-8B79-37D633B846F1}">
                        <asvg:svgBlip xmlns:asvg="http://schemas.microsoft.com/office/drawing/2016/SVG/main" r:embed="rId5"/>
                      </a:ext>
                    </a:extLst>
                  </a:blip>
                </a:buBlip>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Sub-bullet</a:t>
              </a:r>
            </a:p>
          </p:txBody>
        </p:sp>
        <p:sp>
          <p:nvSpPr>
            <p:cNvPr id="319" name="Ovaal 318">
              <a:extLst>
                <a:ext uri="{FF2B5EF4-FFF2-40B4-BE49-F238E27FC236}">
                  <a16:creationId xmlns:a16="http://schemas.microsoft.com/office/drawing/2014/main" id="{243CBBFC-47DB-4D7E-9366-F2646AE02A8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20" name="Rechthoek 319">
              <a:extLst>
                <a:ext uri="{FF2B5EF4-FFF2-40B4-BE49-F238E27FC236}">
                  <a16:creationId xmlns:a16="http://schemas.microsoft.com/office/drawing/2014/main" id="{02E9BDD8-DD15-4458-81CB-863C705DCEF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90000"/>
                </a:lnSpc>
                <a:spcBef>
                  <a:spcPts val="300"/>
                </a:spcBef>
                <a:spcAft>
                  <a:spcPts val="60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Default text</a:t>
              </a:r>
            </a:p>
          </p:txBody>
        </p:sp>
        <p:sp>
          <p:nvSpPr>
            <p:cNvPr id="321" name="Ovaal 320">
              <a:extLst>
                <a:ext uri="{FF2B5EF4-FFF2-40B4-BE49-F238E27FC236}">
                  <a16:creationId xmlns:a16="http://schemas.microsoft.com/office/drawing/2014/main" id="{2291A86C-2B99-4334-8A05-AEB49E688FA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22" name="Rechthoek 321">
              <a:extLst>
                <a:ext uri="{FF2B5EF4-FFF2-40B4-BE49-F238E27FC236}">
                  <a16:creationId xmlns:a16="http://schemas.microsoft.com/office/drawing/2014/main" id="{B03412FD-C851-443E-BCA0-B4E262528613}"/>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100000"/>
                </a:lnSpc>
                <a:spcBef>
                  <a:spcPts val="300"/>
                </a:spcBef>
                <a:spcAft>
                  <a:spcPts val="1200"/>
                </a:spcAft>
                <a:buClrTx/>
                <a:buSzTx/>
                <a:buFontTx/>
                <a:buNone/>
                <a:tabLst/>
                <a:defRPr/>
              </a:pPr>
              <a:r>
                <a:rPr kumimoji="0" lang="en-GB" sz="1400" b="1" i="0" u="none" strike="noStrike" kern="1200" cap="all" spc="0" normalizeH="0" baseline="0" noProof="0">
                  <a:ln>
                    <a:noFill/>
                  </a:ln>
                  <a:solidFill>
                    <a:srgbClr val="71A4C3"/>
                  </a:solidFill>
                  <a:effectLst/>
                  <a:uLnTx/>
                  <a:uFillTx/>
                  <a:latin typeface="Segoe UI"/>
                  <a:ea typeface="+mn-ea"/>
                  <a:cs typeface="+mn-cs"/>
                </a:rPr>
                <a:t>header</a:t>
              </a:r>
            </a:p>
          </p:txBody>
        </p:sp>
        <p:sp>
          <p:nvSpPr>
            <p:cNvPr id="323" name="Ovaal 322">
              <a:extLst>
                <a:ext uri="{FF2B5EF4-FFF2-40B4-BE49-F238E27FC236}">
                  <a16:creationId xmlns:a16="http://schemas.microsoft.com/office/drawing/2014/main" id="{924775AE-5BE5-4AC2-A3FF-294BB9289FF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4" name="Rechthoek 323">
              <a:extLst>
                <a:ext uri="{FF2B5EF4-FFF2-40B4-BE49-F238E27FC236}">
                  <a16:creationId xmlns:a16="http://schemas.microsoft.com/office/drawing/2014/main" id="{8135AD1F-6132-48EE-AC0A-29C6F1C1845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9388" marR="0" lvl="5" indent="-179388" algn="l" defTabSz="914400" rtl="0" eaLnBrk="1" fontAlgn="auto" latinLnBrk="0" hangingPunct="1">
                <a:lnSpc>
                  <a:spcPct val="100000"/>
                </a:lnSpc>
                <a:spcBef>
                  <a:spcPts val="300"/>
                </a:spcBef>
                <a:spcAft>
                  <a:spcPts val="600"/>
                </a:spcAft>
                <a:buClrTx/>
                <a:buSzTx/>
                <a:buFontTx/>
                <a:buBlip>
                  <a:blip r:embed="rId2">
                    <a:extLst>
                      <a:ext uri="{96DAC541-7B7A-43D3-8B79-37D633B846F1}">
                        <asvg:svgBlip xmlns:asvg="http://schemas.microsoft.com/office/drawing/2016/SVG/main" r:embed="rId3"/>
                      </a:ext>
                    </a:extLst>
                  </a:blip>
                </a:buBlip>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Bullet</a:t>
              </a:r>
            </a:p>
          </p:txBody>
        </p:sp>
        <p:sp>
          <p:nvSpPr>
            <p:cNvPr id="325" name="Rechthoek 324">
              <a:extLst>
                <a:ext uri="{FF2B5EF4-FFF2-40B4-BE49-F238E27FC236}">
                  <a16:creationId xmlns:a16="http://schemas.microsoft.com/office/drawing/2014/main" id="{3609EAF5-05E5-4763-A89D-A4552EAE8FDF}"/>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instruction slide </a:t>
              </a:r>
              <a:r>
                <a:rPr lang="en-GB" sz="1200" b="1" cap="none" baseline="0" noProof="0">
                  <a:solidFill>
                    <a:srgbClr val="211F26"/>
                  </a:solidFill>
                  <a:latin typeface="Calibri" panose="020F0502020204030204" pitchFamily="34" charset="0"/>
                  <a:cs typeface="Calibri" panose="020F0502020204030204" pitchFamily="34" charset="0"/>
                </a:rPr>
                <a:t>‘VIDEO INSTRUCTIONS’</a:t>
              </a:r>
              <a:r>
                <a:rPr lang="en-GB" sz="1200" cap="none" baseline="0" noProof="0">
                  <a:solidFill>
                    <a:srgbClr val="211F26"/>
                  </a:solidFill>
                  <a:latin typeface="Calibri" panose="020F0502020204030204" pitchFamily="34" charset="0"/>
                  <a:cs typeface="Calibri" panose="020F0502020204030204" pitchFamily="34" charset="0"/>
                </a:rPr>
                <a:t>.</a:t>
              </a:r>
              <a:br>
                <a:rPr lang="en-GB" sz="1200" cap="none"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You’ll find it at the beginning of the presentation</a:t>
              </a:r>
              <a:br>
                <a:rPr lang="en-GB" sz="1200" cap="none"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or insert it via </a:t>
              </a:r>
              <a:r>
                <a:rPr lang="en-GB" sz="1200" i="1" cap="none" baseline="0" noProof="0">
                  <a:solidFill>
                    <a:srgbClr val="211F26"/>
                  </a:solidFill>
                  <a:latin typeface="Calibri" panose="020F0502020204030204" pitchFamily="34" charset="0"/>
                  <a:cs typeface="Calibri" panose="020F0502020204030204" pitchFamily="34" charset="0"/>
                </a:rPr>
                <a:t>‘Home’</a:t>
              </a:r>
              <a:r>
                <a:rPr lang="en-GB" sz="1200" cap="none" baseline="0" noProof="0">
                  <a:solidFill>
                    <a:srgbClr val="211F26"/>
                  </a:solidFill>
                  <a:latin typeface="Calibri" panose="020F0502020204030204" pitchFamily="34" charset="0"/>
                  <a:cs typeface="Calibri" panose="020F0502020204030204" pitchFamily="34" charset="0"/>
                </a:rPr>
                <a:t> &gt; </a:t>
              </a:r>
              <a:r>
                <a:rPr lang="en-GB" sz="1200" i="1" cap="none" baseline="0" noProof="0">
                  <a:solidFill>
                    <a:srgbClr val="211F26"/>
                  </a:solidFill>
                  <a:latin typeface="Calibri" panose="020F0502020204030204" pitchFamily="34" charset="0"/>
                  <a:cs typeface="Calibri" panose="020F0502020204030204" pitchFamily="34" charset="0"/>
                </a:rPr>
                <a:t>‘New Slide’.</a:t>
              </a:r>
            </a:p>
          </p:txBody>
        </p:sp>
        <p:grpSp>
          <p:nvGrpSpPr>
            <p:cNvPr id="326" name="ICOON_info">
              <a:extLst>
                <a:ext uri="{FF2B5EF4-FFF2-40B4-BE49-F238E27FC236}">
                  <a16:creationId xmlns:a16="http://schemas.microsoft.com/office/drawing/2014/main" id="{F61B47CD-0ABA-42E9-8C3B-6DC3C4BD9A07}"/>
                </a:ext>
              </a:extLst>
            </p:cNvPr>
            <p:cNvGrpSpPr/>
            <p:nvPr userDrawn="1"/>
          </p:nvGrpSpPr>
          <p:grpSpPr>
            <a:xfrm>
              <a:off x="-376736" y="4400186"/>
              <a:ext cx="283685" cy="283685"/>
              <a:chOff x="-510741" y="5913713"/>
              <a:chExt cx="267555" cy="267555"/>
            </a:xfrm>
          </p:grpSpPr>
          <p:sp>
            <p:nvSpPr>
              <p:cNvPr id="368" name="Ovaal 367">
                <a:extLst>
                  <a:ext uri="{FF2B5EF4-FFF2-40B4-BE49-F238E27FC236}">
                    <a16:creationId xmlns:a16="http://schemas.microsoft.com/office/drawing/2014/main" id="{539FAF1D-3636-4994-A398-6884B40B353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369" name="Graphic 163" descr="Informatie">
                <a:extLst>
                  <a:ext uri="{FF2B5EF4-FFF2-40B4-BE49-F238E27FC236}">
                    <a16:creationId xmlns:a16="http://schemas.microsoft.com/office/drawing/2014/main" id="{80B842DA-8AC8-40D0-A7BC-896558347CD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327" name="VOORBEELD">
              <a:extLst>
                <a:ext uri="{FF2B5EF4-FFF2-40B4-BE49-F238E27FC236}">
                  <a16:creationId xmlns:a16="http://schemas.microsoft.com/office/drawing/2014/main" id="{9868CFBA-BA7B-44F7-B2FC-4F6685291FDD}"/>
                </a:ext>
              </a:extLst>
            </p:cNvPr>
            <p:cNvGrpSpPr/>
            <p:nvPr userDrawn="1"/>
          </p:nvGrpSpPr>
          <p:grpSpPr>
            <a:xfrm>
              <a:off x="-3605171" y="458674"/>
              <a:ext cx="3234311" cy="558875"/>
              <a:chOff x="-3605171" y="458674"/>
              <a:chExt cx="3234311" cy="558875"/>
            </a:xfrm>
          </p:grpSpPr>
          <p:sp>
            <p:nvSpPr>
              <p:cNvPr id="328" name="Rechthoek 327">
                <a:extLst>
                  <a:ext uri="{FF2B5EF4-FFF2-40B4-BE49-F238E27FC236}">
                    <a16:creationId xmlns:a16="http://schemas.microsoft.com/office/drawing/2014/main" id="{AAE3CA2E-AD2B-4ECD-9B76-59552D18F3E0}"/>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a:solidFill>
                      <a:srgbClr val="211F26"/>
                    </a:solidFill>
                    <a:latin typeface="Calibri" panose="020F0502020204030204" pitchFamily="34" charset="0"/>
                    <a:cs typeface="Calibri" panose="020F0502020204030204" pitchFamily="34" charset="0"/>
                  </a:rPr>
                  <a:t>Home</a:t>
                </a:r>
              </a:p>
            </p:txBody>
          </p:sp>
          <p:sp>
            <p:nvSpPr>
              <p:cNvPr id="329" name="Rechthoek 328">
                <a:extLst>
                  <a:ext uri="{FF2B5EF4-FFF2-40B4-BE49-F238E27FC236}">
                    <a16:creationId xmlns:a16="http://schemas.microsoft.com/office/drawing/2014/main" id="{94223824-8FA0-4A9E-8DFC-6BF7428CEBAC}"/>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330" name="Groep 329">
                <a:extLst>
                  <a:ext uri="{FF2B5EF4-FFF2-40B4-BE49-F238E27FC236}">
                    <a16:creationId xmlns:a16="http://schemas.microsoft.com/office/drawing/2014/main" id="{42864779-D8E4-4DC4-B0AF-A1C5F23381A0}"/>
                  </a:ext>
                </a:extLst>
              </p:cNvPr>
              <p:cNvGrpSpPr/>
              <p:nvPr userDrawn="1"/>
            </p:nvGrpSpPr>
            <p:grpSpPr>
              <a:xfrm>
                <a:off x="-3386247" y="830871"/>
                <a:ext cx="139423" cy="109566"/>
                <a:chOff x="-2866744" y="827071"/>
                <a:chExt cx="168701" cy="132575"/>
              </a:xfrm>
            </p:grpSpPr>
            <p:grpSp>
              <p:nvGrpSpPr>
                <p:cNvPr id="361" name="Groep 360">
                  <a:extLst>
                    <a:ext uri="{FF2B5EF4-FFF2-40B4-BE49-F238E27FC236}">
                      <a16:creationId xmlns:a16="http://schemas.microsoft.com/office/drawing/2014/main" id="{8B529CFA-0424-4C04-9940-9F4F5E985DC2}"/>
                    </a:ext>
                  </a:extLst>
                </p:cNvPr>
                <p:cNvGrpSpPr/>
                <p:nvPr userDrawn="1"/>
              </p:nvGrpSpPr>
              <p:grpSpPr>
                <a:xfrm>
                  <a:off x="-2866744" y="827071"/>
                  <a:ext cx="168701" cy="132575"/>
                  <a:chOff x="-2866744" y="827071"/>
                  <a:chExt cx="168701" cy="132575"/>
                </a:xfrm>
              </p:grpSpPr>
              <p:cxnSp>
                <p:nvCxnSpPr>
                  <p:cNvPr id="363" name="Rechte verbindingslijn 362">
                    <a:extLst>
                      <a:ext uri="{FF2B5EF4-FFF2-40B4-BE49-F238E27FC236}">
                        <a16:creationId xmlns:a16="http://schemas.microsoft.com/office/drawing/2014/main" id="{8ECE394D-72A5-4C70-A7BB-AED1A5762CF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64" name="Rechte verbindingslijn 363">
                    <a:extLst>
                      <a:ext uri="{FF2B5EF4-FFF2-40B4-BE49-F238E27FC236}">
                        <a16:creationId xmlns:a16="http://schemas.microsoft.com/office/drawing/2014/main" id="{B9685ED9-C6EE-40E2-968E-AC4BB87CCF4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65" name="Rechte verbindingslijn 364">
                    <a:extLst>
                      <a:ext uri="{FF2B5EF4-FFF2-40B4-BE49-F238E27FC236}">
                        <a16:creationId xmlns:a16="http://schemas.microsoft.com/office/drawing/2014/main" id="{535A70B0-0DDF-467E-B253-8E956D082F2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66" name="Rechte verbindingslijn 365">
                    <a:extLst>
                      <a:ext uri="{FF2B5EF4-FFF2-40B4-BE49-F238E27FC236}">
                        <a16:creationId xmlns:a16="http://schemas.microsoft.com/office/drawing/2014/main" id="{8D728BE4-BD3D-4756-AD79-F86EE7D3790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67" name="Rechte verbindingslijn 366">
                    <a:extLst>
                      <a:ext uri="{FF2B5EF4-FFF2-40B4-BE49-F238E27FC236}">
                        <a16:creationId xmlns:a16="http://schemas.microsoft.com/office/drawing/2014/main" id="{D26CA880-0BF0-45C3-95EC-E31BFB65080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62" name="Pijl: rechts 361">
                  <a:extLst>
                    <a:ext uri="{FF2B5EF4-FFF2-40B4-BE49-F238E27FC236}">
                      <a16:creationId xmlns:a16="http://schemas.microsoft.com/office/drawing/2014/main" id="{2FDCB3BD-4903-484E-9364-CC0934D3321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331" name="Groep 330">
                <a:extLst>
                  <a:ext uri="{FF2B5EF4-FFF2-40B4-BE49-F238E27FC236}">
                    <a16:creationId xmlns:a16="http://schemas.microsoft.com/office/drawing/2014/main" id="{55C48C20-769E-45B8-8DB4-E97CE3D64CCA}"/>
                  </a:ext>
                </a:extLst>
              </p:cNvPr>
              <p:cNvGrpSpPr/>
              <p:nvPr userDrawn="1"/>
            </p:nvGrpSpPr>
            <p:grpSpPr>
              <a:xfrm>
                <a:off x="-3605171" y="830871"/>
                <a:ext cx="139423" cy="109566"/>
                <a:chOff x="-2866744" y="518074"/>
                <a:chExt cx="168701" cy="132575"/>
              </a:xfrm>
            </p:grpSpPr>
            <p:grpSp>
              <p:nvGrpSpPr>
                <p:cNvPr id="354" name="Groep 353">
                  <a:extLst>
                    <a:ext uri="{FF2B5EF4-FFF2-40B4-BE49-F238E27FC236}">
                      <a16:creationId xmlns:a16="http://schemas.microsoft.com/office/drawing/2014/main" id="{1238D367-CC50-4BE8-9CED-E436E5C375DE}"/>
                    </a:ext>
                  </a:extLst>
                </p:cNvPr>
                <p:cNvGrpSpPr/>
                <p:nvPr userDrawn="1"/>
              </p:nvGrpSpPr>
              <p:grpSpPr>
                <a:xfrm>
                  <a:off x="-2866744" y="518074"/>
                  <a:ext cx="168701" cy="132575"/>
                  <a:chOff x="-2866744" y="518074"/>
                  <a:chExt cx="168701" cy="132575"/>
                </a:xfrm>
              </p:grpSpPr>
              <p:cxnSp>
                <p:nvCxnSpPr>
                  <p:cNvPr id="356" name="Rechte verbindingslijn 355">
                    <a:extLst>
                      <a:ext uri="{FF2B5EF4-FFF2-40B4-BE49-F238E27FC236}">
                        <a16:creationId xmlns:a16="http://schemas.microsoft.com/office/drawing/2014/main" id="{A30E2280-5857-48B4-8ABA-4EC803CA844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57" name="Rechte verbindingslijn 356">
                    <a:extLst>
                      <a:ext uri="{FF2B5EF4-FFF2-40B4-BE49-F238E27FC236}">
                        <a16:creationId xmlns:a16="http://schemas.microsoft.com/office/drawing/2014/main" id="{EF4A2E99-B739-46DC-A22A-FD8F4A8BF81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58" name="Rechte verbindingslijn 357">
                    <a:extLst>
                      <a:ext uri="{FF2B5EF4-FFF2-40B4-BE49-F238E27FC236}">
                        <a16:creationId xmlns:a16="http://schemas.microsoft.com/office/drawing/2014/main" id="{C0FB2CCA-965A-460E-9DF4-42F5B15EFDA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59" name="Rechte verbindingslijn 358">
                    <a:extLst>
                      <a:ext uri="{FF2B5EF4-FFF2-40B4-BE49-F238E27FC236}">
                        <a16:creationId xmlns:a16="http://schemas.microsoft.com/office/drawing/2014/main" id="{A923F972-FB63-4865-A8A6-EE8745E3082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60" name="Rechte verbindingslijn 359">
                    <a:extLst>
                      <a:ext uri="{FF2B5EF4-FFF2-40B4-BE49-F238E27FC236}">
                        <a16:creationId xmlns:a16="http://schemas.microsoft.com/office/drawing/2014/main" id="{BF98A0CB-D1C7-4FAF-934F-A1EFF7A5F1E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55" name="Pijl: rechts 354">
                  <a:extLst>
                    <a:ext uri="{FF2B5EF4-FFF2-40B4-BE49-F238E27FC236}">
                      <a16:creationId xmlns:a16="http://schemas.microsoft.com/office/drawing/2014/main" id="{BB33E3B9-007E-4C21-9D1A-A2F8B149415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cxnSp>
            <p:nvCxnSpPr>
              <p:cNvPr id="332" name="Rechte verbindingslijn 331">
                <a:extLst>
                  <a:ext uri="{FF2B5EF4-FFF2-40B4-BE49-F238E27FC236}">
                    <a16:creationId xmlns:a16="http://schemas.microsoft.com/office/drawing/2014/main" id="{37425EF8-509A-4BAF-A940-A4B8A2C9D9B7}"/>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33" name="Rechte verbindingslijn 332">
                <a:extLst>
                  <a:ext uri="{FF2B5EF4-FFF2-40B4-BE49-F238E27FC236}">
                    <a16:creationId xmlns:a16="http://schemas.microsoft.com/office/drawing/2014/main" id="{4978BAF2-ECBA-4CC7-8204-300B4D319FD6}"/>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34" name="Rechthoek 333">
                <a:extLst>
                  <a:ext uri="{FF2B5EF4-FFF2-40B4-BE49-F238E27FC236}">
                    <a16:creationId xmlns:a16="http://schemas.microsoft.com/office/drawing/2014/main" id="{48B03A56-ACBA-4892-9F07-CC2874E21573}"/>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335" name="Rechthoek 334">
                <a:extLst>
                  <a:ext uri="{FF2B5EF4-FFF2-40B4-BE49-F238E27FC236}">
                    <a16:creationId xmlns:a16="http://schemas.microsoft.com/office/drawing/2014/main" id="{105A6DDD-E013-4B3B-BAE8-AF6C33DE0D0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336" name="Groep 335">
                <a:extLst>
                  <a:ext uri="{FF2B5EF4-FFF2-40B4-BE49-F238E27FC236}">
                    <a16:creationId xmlns:a16="http://schemas.microsoft.com/office/drawing/2014/main" id="{75BD6879-E4AC-4542-B1A3-D418E13799AC}"/>
                  </a:ext>
                </a:extLst>
              </p:cNvPr>
              <p:cNvGrpSpPr/>
              <p:nvPr userDrawn="1"/>
            </p:nvGrpSpPr>
            <p:grpSpPr>
              <a:xfrm>
                <a:off x="-2916763" y="769168"/>
                <a:ext cx="268738" cy="248381"/>
                <a:chOff x="-2916763" y="769168"/>
                <a:chExt cx="268738" cy="248381"/>
              </a:xfrm>
            </p:grpSpPr>
            <p:sp>
              <p:nvSpPr>
                <p:cNvPr id="346" name="Rechthoek 345">
                  <a:extLst>
                    <a:ext uri="{FF2B5EF4-FFF2-40B4-BE49-F238E27FC236}">
                      <a16:creationId xmlns:a16="http://schemas.microsoft.com/office/drawing/2014/main" id="{185AAF20-BCA0-44F5-965B-2007CB791B6D}"/>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a:solidFill>
                      <a:srgbClr val="211F26"/>
                    </a:solidFill>
                    <a:latin typeface="Calibri" panose="020F0502020204030204" pitchFamily="34" charset="0"/>
                    <a:cs typeface="Calibri" panose="020F0502020204030204" pitchFamily="34" charset="0"/>
                  </a:endParaRPr>
                </a:p>
              </p:txBody>
            </p:sp>
            <p:grpSp>
              <p:nvGrpSpPr>
                <p:cNvPr id="347" name="Groep 346">
                  <a:extLst>
                    <a:ext uri="{FF2B5EF4-FFF2-40B4-BE49-F238E27FC236}">
                      <a16:creationId xmlns:a16="http://schemas.microsoft.com/office/drawing/2014/main" id="{B4B56502-61B5-4A9F-B98C-7A68424F4728}"/>
                    </a:ext>
                  </a:extLst>
                </p:cNvPr>
                <p:cNvGrpSpPr/>
                <p:nvPr userDrawn="1"/>
              </p:nvGrpSpPr>
              <p:grpSpPr>
                <a:xfrm>
                  <a:off x="-2866744" y="827071"/>
                  <a:ext cx="168701" cy="132575"/>
                  <a:chOff x="-2866744" y="827071"/>
                  <a:chExt cx="168701" cy="132575"/>
                </a:xfrm>
              </p:grpSpPr>
              <p:cxnSp>
                <p:nvCxnSpPr>
                  <p:cNvPr id="349" name="Rechte verbindingslijn 348">
                    <a:extLst>
                      <a:ext uri="{FF2B5EF4-FFF2-40B4-BE49-F238E27FC236}">
                        <a16:creationId xmlns:a16="http://schemas.microsoft.com/office/drawing/2014/main" id="{ADBD273A-AFE3-4652-BFCB-19F34807A1C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50" name="Rechte verbindingslijn 349">
                    <a:extLst>
                      <a:ext uri="{FF2B5EF4-FFF2-40B4-BE49-F238E27FC236}">
                        <a16:creationId xmlns:a16="http://schemas.microsoft.com/office/drawing/2014/main" id="{95570798-8A19-4036-BCDE-26704DA94E3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51" name="Rechte verbindingslijn 350">
                    <a:extLst>
                      <a:ext uri="{FF2B5EF4-FFF2-40B4-BE49-F238E27FC236}">
                        <a16:creationId xmlns:a16="http://schemas.microsoft.com/office/drawing/2014/main" id="{98766F78-ACA4-4A94-A1CC-5DC6B949898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52" name="Rechte verbindingslijn 351">
                    <a:extLst>
                      <a:ext uri="{FF2B5EF4-FFF2-40B4-BE49-F238E27FC236}">
                        <a16:creationId xmlns:a16="http://schemas.microsoft.com/office/drawing/2014/main" id="{668BE377-9B98-4D19-B850-51E3729C9CC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53" name="Rechte verbindingslijn 352">
                    <a:extLst>
                      <a:ext uri="{FF2B5EF4-FFF2-40B4-BE49-F238E27FC236}">
                        <a16:creationId xmlns:a16="http://schemas.microsoft.com/office/drawing/2014/main" id="{841B52A5-6EB3-41AF-B293-FB98EF3A649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48" name="Pijl: rechts 347">
                  <a:extLst>
                    <a:ext uri="{FF2B5EF4-FFF2-40B4-BE49-F238E27FC236}">
                      <a16:creationId xmlns:a16="http://schemas.microsoft.com/office/drawing/2014/main" id="{18F0A9B7-2120-4CEF-87D1-915BEB807A3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337" name="Groep 336">
                <a:extLst>
                  <a:ext uri="{FF2B5EF4-FFF2-40B4-BE49-F238E27FC236}">
                    <a16:creationId xmlns:a16="http://schemas.microsoft.com/office/drawing/2014/main" id="{ACEB79EF-F1D4-4282-AF5F-6A1B113EEAD3}"/>
                  </a:ext>
                </a:extLst>
              </p:cNvPr>
              <p:cNvGrpSpPr/>
              <p:nvPr userDrawn="1"/>
            </p:nvGrpSpPr>
            <p:grpSpPr>
              <a:xfrm>
                <a:off x="-2916763" y="460171"/>
                <a:ext cx="268738" cy="248381"/>
                <a:chOff x="-2916763" y="460171"/>
                <a:chExt cx="268738" cy="248381"/>
              </a:xfrm>
            </p:grpSpPr>
            <p:sp>
              <p:nvSpPr>
                <p:cNvPr id="338" name="Rechthoek 337">
                  <a:extLst>
                    <a:ext uri="{FF2B5EF4-FFF2-40B4-BE49-F238E27FC236}">
                      <a16:creationId xmlns:a16="http://schemas.microsoft.com/office/drawing/2014/main" id="{DD7FBB2A-43B0-42E7-A36D-0BBC68EA46C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a:solidFill>
                      <a:srgbClr val="211F26"/>
                    </a:solidFill>
                    <a:latin typeface="Calibri" panose="020F0502020204030204" pitchFamily="34" charset="0"/>
                    <a:cs typeface="Calibri" panose="020F0502020204030204" pitchFamily="34" charset="0"/>
                  </a:endParaRPr>
                </a:p>
              </p:txBody>
            </p:sp>
            <p:grpSp>
              <p:nvGrpSpPr>
                <p:cNvPr id="339" name="Groep 338">
                  <a:extLst>
                    <a:ext uri="{FF2B5EF4-FFF2-40B4-BE49-F238E27FC236}">
                      <a16:creationId xmlns:a16="http://schemas.microsoft.com/office/drawing/2014/main" id="{68DE6221-855E-496D-9D63-9A69D932CC88}"/>
                    </a:ext>
                  </a:extLst>
                </p:cNvPr>
                <p:cNvGrpSpPr/>
                <p:nvPr userDrawn="1"/>
              </p:nvGrpSpPr>
              <p:grpSpPr>
                <a:xfrm>
                  <a:off x="-2866744" y="518074"/>
                  <a:ext cx="168701" cy="132575"/>
                  <a:chOff x="-2866744" y="518074"/>
                  <a:chExt cx="168701" cy="132575"/>
                </a:xfrm>
              </p:grpSpPr>
              <p:cxnSp>
                <p:nvCxnSpPr>
                  <p:cNvPr id="341" name="Rechte verbindingslijn 340">
                    <a:extLst>
                      <a:ext uri="{FF2B5EF4-FFF2-40B4-BE49-F238E27FC236}">
                        <a16:creationId xmlns:a16="http://schemas.microsoft.com/office/drawing/2014/main" id="{30F93766-9DC1-46D1-8B7B-03E91222E63B}"/>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42" name="Rechte verbindingslijn 341">
                    <a:extLst>
                      <a:ext uri="{FF2B5EF4-FFF2-40B4-BE49-F238E27FC236}">
                        <a16:creationId xmlns:a16="http://schemas.microsoft.com/office/drawing/2014/main" id="{B0C7D9CA-1BC7-4E4B-8A0E-D051FFCC298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43" name="Rechte verbindingslijn 342">
                    <a:extLst>
                      <a:ext uri="{FF2B5EF4-FFF2-40B4-BE49-F238E27FC236}">
                        <a16:creationId xmlns:a16="http://schemas.microsoft.com/office/drawing/2014/main" id="{019B2A21-5C99-4F48-B2A7-C314550EE27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44" name="Rechte verbindingslijn 343">
                    <a:extLst>
                      <a:ext uri="{FF2B5EF4-FFF2-40B4-BE49-F238E27FC236}">
                        <a16:creationId xmlns:a16="http://schemas.microsoft.com/office/drawing/2014/main" id="{8FD700A5-752E-4177-A512-70694DBEF3D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45" name="Rechte verbindingslijn 344">
                    <a:extLst>
                      <a:ext uri="{FF2B5EF4-FFF2-40B4-BE49-F238E27FC236}">
                        <a16:creationId xmlns:a16="http://schemas.microsoft.com/office/drawing/2014/main" id="{557C86FA-120E-4381-936D-05A6F31F824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40" name="Pijl: rechts 339">
                  <a:extLst>
                    <a:ext uri="{FF2B5EF4-FFF2-40B4-BE49-F238E27FC236}">
                      <a16:creationId xmlns:a16="http://schemas.microsoft.com/office/drawing/2014/main" id="{392CA629-7F40-4C27-8B4F-D4656178D5C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grpSp>
      <p:grpSp>
        <p:nvGrpSpPr>
          <p:cNvPr id="175" name="INSTRUCTION">
            <a:extLst>
              <a:ext uri="{FF2B5EF4-FFF2-40B4-BE49-F238E27FC236}">
                <a16:creationId xmlns:a16="http://schemas.microsoft.com/office/drawing/2014/main" id="{EDFDB462-CA45-4E81-A181-22F97D329953}"/>
              </a:ext>
            </a:extLst>
          </p:cNvPr>
          <p:cNvGrpSpPr/>
          <p:nvPr userDrawn="1"/>
        </p:nvGrpSpPr>
        <p:grpSpPr>
          <a:xfrm>
            <a:off x="5846" y="7033211"/>
            <a:ext cx="3727954" cy="1577390"/>
            <a:chOff x="5846" y="7033211"/>
            <a:chExt cx="3727954" cy="1577390"/>
          </a:xfrm>
        </p:grpSpPr>
        <p:sp>
          <p:nvSpPr>
            <p:cNvPr id="176" name="Rechthoek 175">
              <a:extLst>
                <a:ext uri="{FF2B5EF4-FFF2-40B4-BE49-F238E27FC236}">
                  <a16:creationId xmlns:a16="http://schemas.microsoft.com/office/drawing/2014/main" id="{D444BA1E-FB63-4284-9A48-254B79A59426}"/>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accent1"/>
                  </a:solidFill>
                  <a:latin typeface="Calibri" panose="020F0502020204030204" pitchFamily="34" charset="0"/>
                  <a:cs typeface="Calibri" panose="020F0502020204030204" pitchFamily="34" charset="0"/>
                </a:rPr>
                <a:t>EDIT Footer, slide number</a:t>
              </a:r>
              <a:br>
                <a:rPr lang="en-GB" sz="1400" b="1" cap="all" baseline="0" noProof="0">
                  <a:solidFill>
                    <a:schemeClr val="accent1"/>
                  </a:solidFill>
                  <a:latin typeface="Calibri" panose="020F0502020204030204" pitchFamily="34" charset="0"/>
                  <a:cs typeface="Calibri" panose="020F0502020204030204" pitchFamily="34" charset="0"/>
                </a:rPr>
              </a:br>
              <a:r>
                <a:rPr lang="en-GB" sz="1400" b="1" cap="all" baseline="0" noProof="0">
                  <a:solidFill>
                    <a:schemeClr val="accent1"/>
                  </a:solidFill>
                  <a:latin typeface="Calibri" panose="020F0502020204030204" pitchFamily="34" charset="0"/>
                  <a:cs typeface="Calibri" panose="020F0502020204030204" pitchFamily="34" charset="0"/>
                </a:rPr>
                <a:t>and date</a:t>
              </a:r>
            </a:p>
          </p:txBody>
        </p:sp>
        <p:sp>
          <p:nvSpPr>
            <p:cNvPr id="177" name="Ovaal 176">
              <a:extLst>
                <a:ext uri="{FF2B5EF4-FFF2-40B4-BE49-F238E27FC236}">
                  <a16:creationId xmlns:a16="http://schemas.microsoft.com/office/drawing/2014/main" id="{806A926E-A355-4845-9A2B-4949332B200F}"/>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78" name="Rechthoek 177">
              <a:extLst>
                <a:ext uri="{FF2B5EF4-FFF2-40B4-BE49-F238E27FC236}">
                  <a16:creationId xmlns:a16="http://schemas.microsoft.com/office/drawing/2014/main" id="{13EC77F9-6CDC-4606-A1C7-DF8E0CA74CEA}"/>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79" name="Ovaal 178">
              <a:extLst>
                <a:ext uri="{FF2B5EF4-FFF2-40B4-BE49-F238E27FC236}">
                  <a16:creationId xmlns:a16="http://schemas.microsoft.com/office/drawing/2014/main" id="{3A455383-74DC-48A9-BEFA-A3E15FFE2F9A}"/>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80" name="Rechthoek 179">
              <a:extLst>
                <a:ext uri="{FF2B5EF4-FFF2-40B4-BE49-F238E27FC236}">
                  <a16:creationId xmlns:a16="http://schemas.microsoft.com/office/drawing/2014/main" id="{D0AD2A8B-C2A8-45A7-AD9D-6D0EC46DE3BE}"/>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81" name="Groep 180">
              <a:extLst>
                <a:ext uri="{FF2B5EF4-FFF2-40B4-BE49-F238E27FC236}">
                  <a16:creationId xmlns:a16="http://schemas.microsoft.com/office/drawing/2014/main" id="{DE3A0D45-2AC0-4F99-93C0-E1F9F4A9C818}"/>
                </a:ext>
              </a:extLst>
            </p:cNvPr>
            <p:cNvGrpSpPr/>
            <p:nvPr userDrawn="1"/>
          </p:nvGrpSpPr>
          <p:grpSpPr>
            <a:xfrm>
              <a:off x="2939884" y="7739834"/>
              <a:ext cx="681133" cy="750023"/>
              <a:chOff x="-910573" y="4987990"/>
              <a:chExt cx="681133" cy="750023"/>
            </a:xfrm>
          </p:grpSpPr>
          <p:grpSp>
            <p:nvGrpSpPr>
              <p:cNvPr id="182" name="Groep 181">
                <a:extLst>
                  <a:ext uri="{FF2B5EF4-FFF2-40B4-BE49-F238E27FC236}">
                    <a16:creationId xmlns:a16="http://schemas.microsoft.com/office/drawing/2014/main" id="{24EB401E-416E-4CDB-9832-C2153472598D}"/>
                  </a:ext>
                </a:extLst>
              </p:cNvPr>
              <p:cNvGrpSpPr/>
              <p:nvPr userDrawn="1"/>
            </p:nvGrpSpPr>
            <p:grpSpPr>
              <a:xfrm>
                <a:off x="-713542" y="4987990"/>
                <a:ext cx="287071" cy="379107"/>
                <a:chOff x="-4050578" y="288410"/>
                <a:chExt cx="322125" cy="379107"/>
              </a:xfrm>
            </p:grpSpPr>
            <p:sp>
              <p:nvSpPr>
                <p:cNvPr id="184" name="Rechthoek met één afgeknipte en afgeronde hoek 47">
                  <a:extLst>
                    <a:ext uri="{FF2B5EF4-FFF2-40B4-BE49-F238E27FC236}">
                      <a16:creationId xmlns:a16="http://schemas.microsoft.com/office/drawing/2014/main" id="{C0FBDF7D-3FFF-49EE-B251-81EE3322312E}"/>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85" name="Rechthoekige driehoek 184">
                  <a:extLst>
                    <a:ext uri="{FF2B5EF4-FFF2-40B4-BE49-F238E27FC236}">
                      <a16:creationId xmlns:a16="http://schemas.microsoft.com/office/drawing/2014/main" id="{C9352CB0-0AF4-4C43-8978-E9AEAD22D776}"/>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86" name="Rechthoek 185">
                  <a:extLst>
                    <a:ext uri="{FF2B5EF4-FFF2-40B4-BE49-F238E27FC236}">
                      <a16:creationId xmlns:a16="http://schemas.microsoft.com/office/drawing/2014/main" id="{2FF04F5C-49A8-4C77-A032-E33C3CAF9D6A}"/>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87" name="Rechthoek 186">
                  <a:extLst>
                    <a:ext uri="{FF2B5EF4-FFF2-40B4-BE49-F238E27FC236}">
                      <a16:creationId xmlns:a16="http://schemas.microsoft.com/office/drawing/2014/main" id="{FF555BB7-2FFE-40B8-BF8D-8482E0989A00}"/>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kumimoji="0" lang="en-GB"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83" name="Rechthoek 182">
                <a:extLst>
                  <a:ext uri="{FF2B5EF4-FFF2-40B4-BE49-F238E27FC236}">
                    <a16:creationId xmlns:a16="http://schemas.microsoft.com/office/drawing/2014/main" id="{B9A76DC8-AF64-4E7B-A6DD-0E2C550B6932}"/>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
        <p:nvSpPr>
          <p:cNvPr id="3" name="Tijdelijke aanduiding voor verticale tekst 2"/>
          <p:cNvSpPr>
            <a:spLocks noGrp="1"/>
          </p:cNvSpPr>
          <p:nvPr>
            <p:ph type="body" orient="vert" idx="1" hasCustomPrompt="1"/>
          </p:nvPr>
        </p:nvSpPr>
        <p:spPr>
          <a:xfrm>
            <a:off x="777233" y="1856128"/>
            <a:ext cx="10827107" cy="443816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Bullet</a:t>
            </a:r>
            <a:endParaRPr lang="nl-NL" dirty="0"/>
          </a:p>
          <a:p>
            <a:pPr lvl="1"/>
            <a:r>
              <a:rPr lang="nl-NL" dirty="0"/>
              <a:t>Sub-</a:t>
            </a:r>
            <a:r>
              <a:rPr lang="nl-NL" dirty="0" err="1"/>
              <a:t>bullet</a:t>
            </a:r>
            <a:endParaRPr lang="nl-NL" dirty="0"/>
          </a:p>
          <a:p>
            <a:pPr lvl="2"/>
            <a:r>
              <a:rPr lang="nl-NL" dirty="0"/>
              <a:t>Default </a:t>
            </a:r>
            <a:r>
              <a:rPr lang="nl-NL" dirty="0" err="1"/>
              <a:t>text</a:t>
            </a:r>
            <a:endParaRPr lang="nl-NL" dirty="0"/>
          </a:p>
          <a:p>
            <a:pPr lvl="3"/>
            <a:r>
              <a:rPr lang="nl-NL" dirty="0"/>
              <a:t>header</a:t>
            </a:r>
          </a:p>
          <a:p>
            <a:pPr lvl="4"/>
            <a:r>
              <a:rPr lang="nl-NL" dirty="0" err="1"/>
              <a:t>Numerical</a:t>
            </a:r>
            <a:r>
              <a:rPr lang="nl-NL" dirty="0"/>
              <a:t> </a:t>
            </a:r>
            <a:r>
              <a:rPr lang="nl-NL" dirty="0" err="1"/>
              <a:t>bullet</a:t>
            </a:r>
            <a:endParaRPr lang="nl-NL" dirty="0"/>
          </a:p>
          <a:p>
            <a:pPr lvl="5"/>
            <a:r>
              <a:rPr lang="nl-NL" dirty="0" err="1"/>
              <a:t>Bullet</a:t>
            </a:r>
            <a:endParaRPr lang="nl-NL" dirty="0"/>
          </a:p>
          <a:p>
            <a:pPr lvl="6"/>
            <a:r>
              <a:rPr lang="nl-NL" dirty="0"/>
              <a:t>Sub-</a:t>
            </a:r>
            <a:r>
              <a:rPr lang="nl-NL" dirty="0" err="1"/>
              <a:t>bullet</a:t>
            </a:r>
            <a:endParaRPr lang="nl-NL" dirty="0"/>
          </a:p>
          <a:p>
            <a:pPr lvl="7"/>
            <a:r>
              <a:rPr lang="nl-NL" dirty="0"/>
              <a:t>Default </a:t>
            </a:r>
            <a:r>
              <a:rPr lang="nl-NL" dirty="0" err="1"/>
              <a:t>text</a:t>
            </a:r>
            <a:endParaRPr lang="nl-NL" dirty="0"/>
          </a:p>
          <a:p>
            <a:pPr lvl="8"/>
            <a:r>
              <a:rPr lang="nl-NL" dirty="0"/>
              <a:t>header</a:t>
            </a:r>
          </a:p>
          <a:p>
            <a:pPr lvl="8"/>
            <a:endParaRPr lang="nl-NL" dirty="0"/>
          </a:p>
        </p:txBody>
      </p:sp>
      <p:sp>
        <p:nvSpPr>
          <p:cNvPr id="5" name="Tekstvak 4">
            <a:extLst>
              <a:ext uri="{FF2B5EF4-FFF2-40B4-BE49-F238E27FC236}">
                <a16:creationId xmlns:a16="http://schemas.microsoft.com/office/drawing/2014/main" id="{DA6621DD-BDCD-46CA-8A6F-90B3DC62D7E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TEXT</a:t>
            </a:r>
          </a:p>
        </p:txBody>
      </p:sp>
      <p:grpSp>
        <p:nvGrpSpPr>
          <p:cNvPr id="16" name="HAAK LIJN">
            <a:extLst>
              <a:ext uri="{FF2B5EF4-FFF2-40B4-BE49-F238E27FC236}">
                <a16:creationId xmlns:a16="http://schemas.microsoft.com/office/drawing/2014/main" id="{21256FA1-9CDC-4DD9-9786-CD0521601BAC}"/>
              </a:ext>
            </a:extLst>
          </p:cNvPr>
          <p:cNvGrpSpPr/>
          <p:nvPr userDrawn="1"/>
        </p:nvGrpSpPr>
        <p:grpSpPr>
          <a:xfrm>
            <a:off x="540812" y="0"/>
            <a:ext cx="76800" cy="6858000"/>
            <a:chOff x="578912" y="0"/>
            <a:chExt cx="76800" cy="6858000"/>
          </a:xfrm>
        </p:grpSpPr>
        <p:cxnSp>
          <p:nvCxnSpPr>
            <p:cNvPr id="17" name="LIJN">
              <a:extLst>
                <a:ext uri="{FF2B5EF4-FFF2-40B4-BE49-F238E27FC236}">
                  <a16:creationId xmlns:a16="http://schemas.microsoft.com/office/drawing/2014/main" id="{6162A1A5-4D92-46A9-8DEE-AC6D219D295C}"/>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134BDBCE-3724-4AB1-94CF-2AAD6335F94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912" y="652464"/>
              <a:ext cx="76800" cy="201600"/>
            </a:xfrm>
            <a:prstGeom prst="rect">
              <a:avLst/>
            </a:prstGeom>
          </p:spPr>
        </p:pic>
        <p:cxnSp>
          <p:nvCxnSpPr>
            <p:cNvPr id="26" name="LIJN">
              <a:extLst>
                <a:ext uri="{FF2B5EF4-FFF2-40B4-BE49-F238E27FC236}">
                  <a16:creationId xmlns:a16="http://schemas.microsoft.com/office/drawing/2014/main" id="{C77C3344-B6C8-4C3E-A14D-48C2288B2467}"/>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03" name="Logo">
            <a:extLst>
              <a:ext uri="{FF2B5EF4-FFF2-40B4-BE49-F238E27FC236}">
                <a16:creationId xmlns:a16="http://schemas.microsoft.com/office/drawing/2014/main" id="{683231CA-E564-4317-8817-8643DD571F4D}"/>
              </a:ext>
            </a:extLst>
          </p:cNvPr>
          <p:cNvSpPr>
            <a:spLocks noGrp="1"/>
          </p:cNvSpPr>
          <p:nvPr>
            <p:ph type="body" orient="vert" idx="15" hasCustomPrompt="1"/>
          </p:nvPr>
        </p:nvSpPr>
        <p:spPr>
          <a:xfrm>
            <a:off x="10549612" y="6480355"/>
            <a:ext cx="1060019" cy="185413"/>
          </a:xfrm>
          <a:blipFill>
            <a:blip r:embed="rId6"/>
            <a:stretch>
              <a:fillRect/>
            </a:stretch>
          </a:blipFill>
        </p:spPr>
        <p:txBody>
          <a:bodyPr vert="horz" lIns="0" tIns="0" rIns="0" bIns="0"/>
          <a:lstStyle>
            <a:lvl1pPr marL="0" indent="0">
              <a:buNone/>
              <a:defRPr sz="1000" i="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7" name="Dianummer">
            <a:extLst>
              <a:ext uri="{FF2B5EF4-FFF2-40B4-BE49-F238E27FC236}">
                <a16:creationId xmlns:a16="http://schemas.microsoft.com/office/drawing/2014/main" id="{5154FA8C-50A8-4470-ACA2-5ABE58D7913E}"/>
              </a:ext>
            </a:extLst>
          </p:cNvPr>
          <p:cNvSpPr>
            <a:spLocks noGrp="1"/>
          </p:cNvSpPr>
          <p:nvPr>
            <p:ph type="sldNum" sz="quarter" idx="17"/>
          </p:nvPr>
        </p:nvSpPr>
        <p:spPr/>
        <p:txBody>
          <a:bodyPr/>
          <a:lstStyle/>
          <a:p>
            <a:fld id="{5EC93C5F-DB18-4797-88B9-B8B0D60519FD}" type="slidenum">
              <a:rPr lang="nl-NL" smtClean="0"/>
              <a:pPr/>
              <a:t>‹#›</a:t>
            </a:fld>
            <a:endParaRPr lang="nl-NL" dirty="0"/>
          </a:p>
        </p:txBody>
      </p:sp>
      <p:sp>
        <p:nvSpPr>
          <p:cNvPr id="4" name="Voettekst">
            <a:extLst>
              <a:ext uri="{FF2B5EF4-FFF2-40B4-BE49-F238E27FC236}">
                <a16:creationId xmlns:a16="http://schemas.microsoft.com/office/drawing/2014/main" id="{84E9FDE4-1A7F-4A5C-AC53-B36C6F9E0548}"/>
              </a:ext>
            </a:extLst>
          </p:cNvPr>
          <p:cNvSpPr>
            <a:spLocks noGrp="1"/>
          </p:cNvSpPr>
          <p:nvPr>
            <p:ph type="ftr" sz="quarter" idx="16"/>
          </p:nvPr>
        </p:nvSpPr>
        <p:spPr/>
        <p:txBody>
          <a:bodyPr/>
          <a:lstStyle/>
          <a:p>
            <a:endParaRPr lang="nl-NL" dirty="0"/>
          </a:p>
        </p:txBody>
      </p:sp>
      <p:sp>
        <p:nvSpPr>
          <p:cNvPr id="6" name="Ondertitel">
            <a:extLst>
              <a:ext uri="{FF2B5EF4-FFF2-40B4-BE49-F238E27FC236}">
                <a16:creationId xmlns:a16="http://schemas.microsoft.com/office/drawing/2014/main" id="{D087FE13-DC03-4A42-925F-D0677F5B0C5C}"/>
              </a:ext>
            </a:extLst>
          </p:cNvPr>
          <p:cNvSpPr>
            <a:spLocks noGrp="1"/>
          </p:cNvSpPr>
          <p:nvPr>
            <p:ph type="subTitle" idx="10" hasCustomPrompt="1"/>
          </p:nvPr>
        </p:nvSpPr>
        <p:spPr>
          <a:xfrm>
            <a:off x="777244" y="924516"/>
            <a:ext cx="10827096" cy="349200"/>
          </a:xfrm>
        </p:spPr>
        <p:txBody>
          <a:bodyPr/>
          <a:lstStyle>
            <a:lvl1pPr marL="0" indent="0" algn="l">
              <a:buNone/>
              <a:defRPr sz="3000" b="0" cap="all" baseline="0">
                <a:solidFill>
                  <a:schemeClr val="tx1"/>
                </a:solidFill>
                <a:latin typeface="Franklin Gothic Medium" panose="020B06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err="1"/>
              <a:t>Insert</a:t>
            </a:r>
            <a:r>
              <a:rPr lang="nl-NL" dirty="0"/>
              <a:t> Second </a:t>
            </a:r>
            <a:r>
              <a:rPr lang="nl-NL" dirty="0" err="1"/>
              <a:t>title</a:t>
            </a:r>
            <a:r>
              <a:rPr lang="nl-NL" dirty="0"/>
              <a:t> here</a:t>
            </a:r>
          </a:p>
        </p:txBody>
      </p:sp>
      <p:sp>
        <p:nvSpPr>
          <p:cNvPr id="8" name="Titel">
            <a:extLst>
              <a:ext uri="{FF2B5EF4-FFF2-40B4-BE49-F238E27FC236}">
                <a16:creationId xmlns:a16="http://schemas.microsoft.com/office/drawing/2014/main" id="{08B72B07-1936-49ED-9125-9D212B7EBB92}"/>
              </a:ext>
            </a:extLst>
          </p:cNvPr>
          <p:cNvSpPr>
            <a:spLocks noGrp="1"/>
          </p:cNvSpPr>
          <p:nvPr>
            <p:ph type="title" hasCustomPrompt="1"/>
          </p:nvPr>
        </p:nvSpPr>
        <p:spPr/>
        <p:txBody>
          <a:bodyPr/>
          <a:lstStyle/>
          <a:p>
            <a:r>
              <a:rPr lang="nl-NL" dirty="0" err="1"/>
              <a:t>Insert</a:t>
            </a:r>
            <a:r>
              <a:rPr lang="nl-NL" dirty="0"/>
              <a:t> first </a:t>
            </a:r>
            <a:r>
              <a:rPr lang="nl-NL" dirty="0" err="1"/>
              <a:t>title</a:t>
            </a:r>
            <a:r>
              <a:rPr lang="nl-NL" dirty="0"/>
              <a:t> here</a:t>
            </a:r>
          </a:p>
        </p:txBody>
      </p:sp>
      <p:sp>
        <p:nvSpPr>
          <p:cNvPr id="2" name="Date Placeholder 1">
            <a:extLst>
              <a:ext uri="{FF2B5EF4-FFF2-40B4-BE49-F238E27FC236}">
                <a16:creationId xmlns:a16="http://schemas.microsoft.com/office/drawing/2014/main" id="{CC26F5AE-A995-4A7A-B005-7A9FE66793BE}"/>
              </a:ext>
            </a:extLst>
          </p:cNvPr>
          <p:cNvSpPr>
            <a:spLocks noGrp="1"/>
          </p:cNvSpPr>
          <p:nvPr>
            <p:ph type="dt" sz="half" idx="18"/>
          </p:nvPr>
        </p:nvSpPr>
        <p:spPr/>
        <p:txBody>
          <a:bodyPr/>
          <a:lstStyle/>
          <a:p>
            <a:r>
              <a:rPr lang="nl-NL" dirty="0"/>
              <a:t>woensdag 13 april 2022</a:t>
            </a:r>
          </a:p>
        </p:txBody>
      </p:sp>
      <p:pic>
        <p:nvPicPr>
          <p:cNvPr id="93" name="Picture 2">
            <a:extLst>
              <a:ext uri="{FF2B5EF4-FFF2-40B4-BE49-F238E27FC236}">
                <a16:creationId xmlns:a16="http://schemas.microsoft.com/office/drawing/2014/main" id="{90CB9C2D-9F4D-40EE-91DB-06D3984D58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62328" y="6388017"/>
            <a:ext cx="764136" cy="338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244135"/>
      </p:ext>
    </p:extLst>
  </p:cSld>
  <p:clrMapOvr>
    <a:masterClrMapping/>
  </p:clrMapOvr>
  <p:transition spd="slow">
    <p:push dir="u"/>
  </p:transition>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grpSp>
        <p:nvGrpSpPr>
          <p:cNvPr id="29" name="INSTRUCTIE">
            <a:extLst>
              <a:ext uri="{FF2B5EF4-FFF2-40B4-BE49-F238E27FC236}">
                <a16:creationId xmlns:a16="http://schemas.microsoft.com/office/drawing/2014/main" id="{2259C3AB-6188-48C8-88BC-B8200BC2AD23}"/>
              </a:ext>
            </a:extLst>
          </p:cNvPr>
          <p:cNvGrpSpPr/>
          <p:nvPr userDrawn="1"/>
        </p:nvGrpSpPr>
        <p:grpSpPr>
          <a:xfrm>
            <a:off x="-3786437" y="0"/>
            <a:ext cx="3693386" cy="5359349"/>
            <a:chOff x="-3786437" y="0"/>
            <a:chExt cx="3693386" cy="5359349"/>
          </a:xfrm>
        </p:grpSpPr>
        <p:sp>
          <p:nvSpPr>
            <p:cNvPr id="30" name="Rechthoek 29">
              <a:extLst>
                <a:ext uri="{FF2B5EF4-FFF2-40B4-BE49-F238E27FC236}">
                  <a16:creationId xmlns:a16="http://schemas.microsoft.com/office/drawing/2014/main" id="{98CA6551-31CA-40C5-836E-4953A94B7A1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31" name="Ovaal 30">
              <a:extLst>
                <a:ext uri="{FF2B5EF4-FFF2-40B4-BE49-F238E27FC236}">
                  <a16:creationId xmlns:a16="http://schemas.microsoft.com/office/drawing/2014/main" id="{B546B99A-1D27-43C1-9315-C89C4DC9D1A5}"/>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2" name="Rechthoek 31">
              <a:extLst>
                <a:ext uri="{FF2B5EF4-FFF2-40B4-BE49-F238E27FC236}">
                  <a16:creationId xmlns:a16="http://schemas.microsoft.com/office/drawing/2014/main" id="{B0FF89BA-5FBA-4CAA-8A14-6D6AE434AC3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82563" marR="0" lvl="0" indent="-182563" algn="l" defTabSz="719138" rtl="0" eaLnBrk="1" fontAlgn="auto" latinLnBrk="0" hangingPunct="1">
                <a:lnSpc>
                  <a:spcPct val="100000"/>
                </a:lnSpc>
                <a:spcBef>
                  <a:spcPts val="300"/>
                </a:spcBef>
                <a:spcAft>
                  <a:spcPts val="600"/>
                </a:spcAft>
                <a:buClr>
                  <a:srgbClr val="71A4C3"/>
                </a:buClr>
                <a:buSzPct val="100000"/>
                <a:buFontTx/>
                <a:buBlip>
                  <a:blip r:embed="rId2">
                    <a:extLst>
                      <a:ext uri="{96DAC541-7B7A-43D3-8B79-37D633B846F1}">
                        <asvg:svgBlip xmlns:asvg="http://schemas.microsoft.com/office/drawing/2016/SVG/main" r:embed="rId3"/>
                      </a:ext>
                    </a:extLst>
                  </a:blip>
                </a:buBlip>
                <a:tabLst/>
                <a:defRPr/>
              </a:pPr>
              <a:r>
                <a:rPr kumimoji="0" lang="nl-NL" sz="1100" b="0" i="0" u="none" strike="noStrike" kern="1200" cap="none" spc="0" normalizeH="0" baseline="0" noProof="0" dirty="0">
                  <a:ln>
                    <a:noFill/>
                  </a:ln>
                  <a:solidFill>
                    <a:prstClr val="black"/>
                  </a:solidFill>
                  <a:effectLst/>
                  <a:uLnTx/>
                  <a:uFillTx/>
                  <a:latin typeface="+mn-lt"/>
                  <a:ea typeface="+mn-ea"/>
                  <a:cs typeface="+mn-cs"/>
                </a:rPr>
                <a:t>Bullet</a:t>
              </a:r>
            </a:p>
          </p:txBody>
        </p:sp>
        <p:sp>
          <p:nvSpPr>
            <p:cNvPr id="33" name="Ovaal 32">
              <a:extLst>
                <a:ext uri="{FF2B5EF4-FFF2-40B4-BE49-F238E27FC236}">
                  <a16:creationId xmlns:a16="http://schemas.microsoft.com/office/drawing/2014/main" id="{C5D32105-1B15-44C8-B47C-37FBAA13744F}"/>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4" name="Rechthoek 33">
              <a:extLst>
                <a:ext uri="{FF2B5EF4-FFF2-40B4-BE49-F238E27FC236}">
                  <a16:creationId xmlns:a16="http://schemas.microsoft.com/office/drawing/2014/main" id="{1E6BE5E5-CF33-4BFF-A2BB-9DABAEF5DB96}"/>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5" name="Rechthoek 34">
              <a:extLst>
                <a:ext uri="{FF2B5EF4-FFF2-40B4-BE49-F238E27FC236}">
                  <a16:creationId xmlns:a16="http://schemas.microsoft.com/office/drawing/2014/main" id="{3148F805-2DAC-4272-B89A-B9BFA7697030}"/>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8775" marR="0" lvl="1" indent="-176213" algn="l" defTabSz="719138" rtl="0" eaLnBrk="1" fontAlgn="auto" latinLnBrk="0" hangingPunct="1">
                <a:lnSpc>
                  <a:spcPct val="100000"/>
                </a:lnSpc>
                <a:spcBef>
                  <a:spcPts val="300"/>
                </a:spcBef>
                <a:spcAft>
                  <a:spcPts val="600"/>
                </a:spcAft>
                <a:buClr>
                  <a:srgbClr val="71A4C3"/>
                </a:buClr>
                <a:buSzPct val="100000"/>
                <a:buFontTx/>
                <a:buBlip>
                  <a:blip r:embed="rId4">
                    <a:extLst>
                      <a:ext uri="{96DAC541-7B7A-43D3-8B79-37D633B846F1}">
                        <asvg:svgBlip xmlns:asvg="http://schemas.microsoft.com/office/drawing/2016/SVG/main" r:embed="rId5"/>
                      </a:ext>
                    </a:extLst>
                  </a:blip>
                </a:buBlip>
                <a:tabLst/>
                <a:defRPr/>
              </a:pPr>
              <a:r>
                <a:rPr kumimoji="0" lang="nl-NL" sz="1100" b="0" i="0" u="none" strike="noStrike" kern="1200" cap="none" spc="0" normalizeH="0" baseline="0" noProof="0" dirty="0">
                  <a:ln>
                    <a:noFill/>
                  </a:ln>
                  <a:solidFill>
                    <a:prstClr val="black"/>
                  </a:solidFill>
                  <a:effectLst/>
                  <a:uLnTx/>
                  <a:uFillTx/>
                  <a:latin typeface="+mn-lt"/>
                  <a:ea typeface="+mn-ea"/>
                  <a:cs typeface="+mn-cs"/>
                </a:rPr>
                <a:t>Sub-</a:t>
              </a:r>
              <a:r>
                <a:rPr kumimoji="0" lang="nl-NL" sz="1100" b="0" i="0" u="none" strike="noStrike" kern="1200" cap="none" spc="0" normalizeH="0" baseline="0" noProof="0" dirty="0" err="1">
                  <a:ln>
                    <a:noFill/>
                  </a:ln>
                  <a:solidFill>
                    <a:prstClr val="black"/>
                  </a:solidFill>
                  <a:effectLst/>
                  <a:uLnTx/>
                  <a:uFillTx/>
                  <a:latin typeface="+mn-lt"/>
                  <a:ea typeface="+mn-ea"/>
                  <a:cs typeface="+mn-cs"/>
                </a:rPr>
                <a:t>bullet</a:t>
              </a:r>
              <a:endParaRPr kumimoji="0" lang="nl-NL"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36" name="Ovaal 35">
              <a:extLst>
                <a:ext uri="{FF2B5EF4-FFF2-40B4-BE49-F238E27FC236}">
                  <a16:creationId xmlns:a16="http://schemas.microsoft.com/office/drawing/2014/main" id="{60BE7184-E15F-42AB-9132-8EC1F3BC93A7}"/>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7" name="Rechthoek 36">
              <a:extLst>
                <a:ext uri="{FF2B5EF4-FFF2-40B4-BE49-F238E27FC236}">
                  <a16:creationId xmlns:a16="http://schemas.microsoft.com/office/drawing/2014/main" id="{39357018-E1AD-495F-8E82-B4A2F4FE6CA4}"/>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719138" rtl="0" eaLnBrk="1" fontAlgn="auto" latinLnBrk="0" hangingPunct="1">
                <a:lnSpc>
                  <a:spcPct val="100000"/>
                </a:lnSpc>
                <a:spcBef>
                  <a:spcPts val="300"/>
                </a:spcBef>
                <a:spcAft>
                  <a:spcPts val="600"/>
                </a:spcAft>
                <a:buClr>
                  <a:srgbClr val="0070C0"/>
                </a:buClr>
                <a:buSzPct val="85000"/>
                <a:buFontTx/>
                <a:buNone/>
                <a:tabLst/>
                <a:defRPr/>
              </a:pPr>
              <a:r>
                <a:rPr kumimoji="0" lang="nl-NL" sz="1100" b="0" i="0" u="none" strike="noStrike" kern="1200" cap="none" spc="0" normalizeH="0" baseline="0" noProof="0" dirty="0">
                  <a:ln>
                    <a:noFill/>
                  </a:ln>
                  <a:solidFill>
                    <a:prstClr val="black"/>
                  </a:solidFill>
                  <a:effectLst/>
                  <a:uLnTx/>
                  <a:uFillTx/>
                  <a:latin typeface="+mn-lt"/>
                  <a:ea typeface="+mn-ea"/>
                  <a:cs typeface="+mn-cs"/>
                </a:rPr>
                <a:t>Leestekst</a:t>
              </a:r>
            </a:p>
          </p:txBody>
        </p:sp>
        <p:sp>
          <p:nvSpPr>
            <p:cNvPr id="38" name="Ovaal 37">
              <a:extLst>
                <a:ext uri="{FF2B5EF4-FFF2-40B4-BE49-F238E27FC236}">
                  <a16:creationId xmlns:a16="http://schemas.microsoft.com/office/drawing/2014/main" id="{5CE7C35D-3F32-483F-B0D4-8AA1ADCC52DB}"/>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9" name="Rechthoek 38">
              <a:extLst>
                <a:ext uri="{FF2B5EF4-FFF2-40B4-BE49-F238E27FC236}">
                  <a16:creationId xmlns:a16="http://schemas.microsoft.com/office/drawing/2014/main" id="{F80D9116-53E3-4018-B5F3-51E559E978D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719138" rtl="0" eaLnBrk="1" fontAlgn="auto" latinLnBrk="0" hangingPunct="1">
                <a:lnSpc>
                  <a:spcPct val="100000"/>
                </a:lnSpc>
                <a:spcBef>
                  <a:spcPts val="300"/>
                </a:spcBef>
                <a:spcAft>
                  <a:spcPts val="1200"/>
                </a:spcAft>
                <a:buClrTx/>
                <a:buSzTx/>
                <a:buFontTx/>
                <a:buNone/>
                <a:tabLst/>
                <a:defRPr/>
              </a:pPr>
              <a:r>
                <a:rPr kumimoji="0" lang="nl-NL" sz="1600" b="1" i="0" u="none" strike="noStrike" kern="1200" cap="all" spc="30" normalizeH="0" baseline="0" noProof="0" dirty="0">
                  <a:ln>
                    <a:noFill/>
                  </a:ln>
                  <a:solidFill>
                    <a:srgbClr val="71A4C3"/>
                  </a:solidFill>
                  <a:effectLst/>
                  <a:uLnTx/>
                  <a:uFillTx/>
                  <a:latin typeface="Segoe UI"/>
                  <a:ea typeface="+mn-ea"/>
                  <a:cs typeface="Calibri" panose="020F0502020204030204" pitchFamily="34" charset="0"/>
                </a:rPr>
                <a:t>Subtitel</a:t>
              </a:r>
            </a:p>
          </p:txBody>
        </p:sp>
        <p:sp>
          <p:nvSpPr>
            <p:cNvPr id="40" name="Ovaal 39">
              <a:extLst>
                <a:ext uri="{FF2B5EF4-FFF2-40B4-BE49-F238E27FC236}">
                  <a16:creationId xmlns:a16="http://schemas.microsoft.com/office/drawing/2014/main" id="{0279F4FD-D79B-4EC1-B5FD-F798009C3487}"/>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41" name="Rechthoek 40">
              <a:extLst>
                <a:ext uri="{FF2B5EF4-FFF2-40B4-BE49-F238E27FC236}">
                  <a16:creationId xmlns:a16="http://schemas.microsoft.com/office/drawing/2014/main" id="{D3533CF8-FD33-4C69-BB71-BD37BA470605}"/>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182563" marR="0" lvl="4" indent="-182563" algn="l" defTabSz="719138" rtl="0" eaLnBrk="1" fontAlgn="auto" latinLnBrk="0" hangingPunct="1">
                <a:lnSpc>
                  <a:spcPct val="100000"/>
                </a:lnSpc>
                <a:spcBef>
                  <a:spcPts val="300"/>
                </a:spcBef>
                <a:spcAft>
                  <a:spcPts val="600"/>
                </a:spcAft>
                <a:buClr>
                  <a:prstClr val="black"/>
                </a:buClr>
                <a:buSzTx/>
                <a:buFont typeface="+mj-lt"/>
                <a:buAutoNum type="arabicPeriod"/>
                <a:tabLst>
                  <a:tab pos="182563" algn="l"/>
                </a:tabLst>
                <a:defRPr/>
              </a:pPr>
              <a:r>
                <a:rPr kumimoji="0" lang="nl-NL" sz="1100" b="0" i="0" u="none" strike="noStrike" kern="1200" cap="none" spc="0" normalizeH="0" baseline="0" noProof="0" dirty="0">
                  <a:ln>
                    <a:noFill/>
                  </a:ln>
                  <a:solidFill>
                    <a:prstClr val="black"/>
                  </a:solidFill>
                  <a:effectLst/>
                  <a:uLnTx/>
                  <a:uFillTx/>
                  <a:latin typeface="+mn-lt"/>
                  <a:ea typeface="+mn-ea"/>
                  <a:cs typeface="+mn-cs"/>
                </a:rPr>
                <a:t>Numerieke bullet</a:t>
              </a:r>
            </a:p>
          </p:txBody>
        </p:sp>
        <p:sp>
          <p:nvSpPr>
            <p:cNvPr id="42" name="Ovaal 41">
              <a:extLst>
                <a:ext uri="{FF2B5EF4-FFF2-40B4-BE49-F238E27FC236}">
                  <a16:creationId xmlns:a16="http://schemas.microsoft.com/office/drawing/2014/main" id="{DE56F4EA-9E58-4040-A773-567F2BACB434}"/>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3" name="Rechthoek 42">
              <a:extLst>
                <a:ext uri="{FF2B5EF4-FFF2-40B4-BE49-F238E27FC236}">
                  <a16:creationId xmlns:a16="http://schemas.microsoft.com/office/drawing/2014/main" id="{56D29DA7-8A6A-45DD-A160-AC65E5845A3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8775" marR="0" lvl="6" indent="-176213" algn="l" defTabSz="914400" rtl="0" eaLnBrk="1" fontAlgn="auto" latinLnBrk="0" hangingPunct="1">
                <a:lnSpc>
                  <a:spcPct val="100000"/>
                </a:lnSpc>
                <a:spcBef>
                  <a:spcPts val="300"/>
                </a:spcBef>
                <a:spcAft>
                  <a:spcPts val="600"/>
                </a:spcAft>
                <a:buClrTx/>
                <a:buSzTx/>
                <a:buFontTx/>
                <a:buBlip>
                  <a:blip r:embed="rId4">
                    <a:extLst>
                      <a:ext uri="{96DAC541-7B7A-43D3-8B79-37D633B846F1}">
                        <asvg:svgBlip xmlns:asvg="http://schemas.microsoft.com/office/drawing/2016/SVG/main" r:embed="rId5"/>
                      </a:ext>
                    </a:extLst>
                  </a:blip>
                </a:buBlip>
                <a:tabLst/>
                <a:defRPr/>
              </a:pPr>
              <a:r>
                <a:rPr kumimoji="0" lang="nl-NL" sz="1100" b="0" i="0" u="none" strike="noStrike" kern="1200" cap="none" spc="0" normalizeH="0" baseline="0" noProof="0" dirty="0">
                  <a:ln>
                    <a:noFill/>
                  </a:ln>
                  <a:solidFill>
                    <a:prstClr val="black"/>
                  </a:solidFill>
                  <a:effectLst/>
                  <a:uLnTx/>
                  <a:uFillTx/>
                  <a:latin typeface="+mn-lt"/>
                  <a:ea typeface="+mn-ea"/>
                  <a:cs typeface="+mn-cs"/>
                </a:rPr>
                <a:t>Sub-</a:t>
              </a:r>
              <a:r>
                <a:rPr kumimoji="0" lang="nl-NL" sz="1100" b="0" i="0" u="none" strike="noStrike" kern="1200" cap="none" spc="0" normalizeH="0" baseline="0" noProof="0" dirty="0" err="1">
                  <a:ln>
                    <a:noFill/>
                  </a:ln>
                  <a:solidFill>
                    <a:prstClr val="black"/>
                  </a:solidFill>
                  <a:effectLst/>
                  <a:uLnTx/>
                  <a:uFillTx/>
                  <a:latin typeface="+mn-lt"/>
                  <a:ea typeface="+mn-ea"/>
                  <a:cs typeface="+mn-cs"/>
                </a:rPr>
                <a:t>bullet</a:t>
              </a:r>
              <a:endParaRPr kumimoji="0" lang="nl-NL"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44" name="Ovaal 43">
              <a:extLst>
                <a:ext uri="{FF2B5EF4-FFF2-40B4-BE49-F238E27FC236}">
                  <a16:creationId xmlns:a16="http://schemas.microsoft.com/office/drawing/2014/main" id="{55C81428-8576-48D3-8419-B3BFAFAA0741}"/>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5" name="Rechthoek 44">
              <a:extLst>
                <a:ext uri="{FF2B5EF4-FFF2-40B4-BE49-F238E27FC236}">
                  <a16:creationId xmlns:a16="http://schemas.microsoft.com/office/drawing/2014/main" id="{583059E1-D0DD-4D8B-BB68-558CD05C32D3}"/>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90000"/>
                </a:lnSpc>
                <a:spcBef>
                  <a:spcPts val="300"/>
                </a:spcBef>
                <a:spcAft>
                  <a:spcPts val="60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mn-lt"/>
                  <a:ea typeface="+mn-ea"/>
                  <a:cs typeface="+mn-cs"/>
                </a:rPr>
                <a:t>Leestekst</a:t>
              </a:r>
            </a:p>
          </p:txBody>
        </p:sp>
        <p:sp>
          <p:nvSpPr>
            <p:cNvPr id="46" name="Ovaal 45">
              <a:extLst>
                <a:ext uri="{FF2B5EF4-FFF2-40B4-BE49-F238E27FC236}">
                  <a16:creationId xmlns:a16="http://schemas.microsoft.com/office/drawing/2014/main" id="{2559BDD2-8BB2-476B-B5DD-58ACD73DFC1A}"/>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7" name="Rechthoek 46">
              <a:extLst>
                <a:ext uri="{FF2B5EF4-FFF2-40B4-BE49-F238E27FC236}">
                  <a16:creationId xmlns:a16="http://schemas.microsoft.com/office/drawing/2014/main" id="{6BF4EED5-E42E-4927-B1BC-1687393D0C9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100000"/>
                </a:lnSpc>
                <a:spcBef>
                  <a:spcPts val="300"/>
                </a:spcBef>
                <a:spcAft>
                  <a:spcPts val="1200"/>
                </a:spcAft>
                <a:buClrTx/>
                <a:buSzTx/>
                <a:buFontTx/>
                <a:buNone/>
                <a:tabLst/>
                <a:defRPr/>
              </a:pPr>
              <a:r>
                <a:rPr kumimoji="0" lang="nl-NL" sz="1600" b="1" i="0" u="none" strike="noStrike" kern="1200" cap="all" spc="0" normalizeH="0" baseline="0" noProof="0" dirty="0">
                  <a:ln>
                    <a:noFill/>
                  </a:ln>
                  <a:solidFill>
                    <a:srgbClr val="71A4C3"/>
                  </a:solidFill>
                  <a:effectLst/>
                  <a:uLnTx/>
                  <a:uFillTx/>
                  <a:latin typeface="Segoe UI"/>
                  <a:ea typeface="+mn-ea"/>
                  <a:cs typeface="+mn-cs"/>
                </a:rPr>
                <a:t>Subtitel</a:t>
              </a:r>
            </a:p>
          </p:txBody>
        </p:sp>
        <p:sp>
          <p:nvSpPr>
            <p:cNvPr id="48" name="Ovaal 47">
              <a:extLst>
                <a:ext uri="{FF2B5EF4-FFF2-40B4-BE49-F238E27FC236}">
                  <a16:creationId xmlns:a16="http://schemas.microsoft.com/office/drawing/2014/main" id="{51EF9D53-8B73-4109-AB18-0D0E49E92690}"/>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9" name="Rechthoek 48">
              <a:extLst>
                <a:ext uri="{FF2B5EF4-FFF2-40B4-BE49-F238E27FC236}">
                  <a16:creationId xmlns:a16="http://schemas.microsoft.com/office/drawing/2014/main" id="{961368B1-E4A3-4ABE-A108-5CECB5AD67F2}"/>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82563" marR="0" lvl="5" indent="-182563" algn="l" defTabSz="914400" rtl="0" eaLnBrk="1" fontAlgn="auto" latinLnBrk="0" hangingPunct="1">
                <a:lnSpc>
                  <a:spcPct val="100000"/>
                </a:lnSpc>
                <a:spcBef>
                  <a:spcPts val="300"/>
                </a:spcBef>
                <a:spcAft>
                  <a:spcPts val="600"/>
                </a:spcAft>
                <a:buClrTx/>
                <a:buSzTx/>
                <a:buFontTx/>
                <a:buBlip>
                  <a:blip r:embed="rId2">
                    <a:extLst>
                      <a:ext uri="{96DAC541-7B7A-43D3-8B79-37D633B846F1}">
                        <asvg:svgBlip xmlns:asvg="http://schemas.microsoft.com/office/drawing/2016/SVG/main" r:embed="rId3"/>
                      </a:ext>
                    </a:extLst>
                  </a:blip>
                </a:buBlip>
                <a:tabLst/>
                <a:defRPr/>
              </a:pPr>
              <a:r>
                <a:rPr kumimoji="0" lang="nl-NL" sz="1100" b="0" i="0" u="none" strike="noStrike" kern="1200" cap="none" spc="0" normalizeH="0" baseline="0" noProof="0" dirty="0">
                  <a:ln>
                    <a:noFill/>
                  </a:ln>
                  <a:solidFill>
                    <a:prstClr val="black"/>
                  </a:solidFill>
                  <a:effectLst/>
                  <a:uLnTx/>
                  <a:uFillTx/>
                  <a:latin typeface="+mn-lt"/>
                  <a:ea typeface="+mn-ea"/>
                  <a:cs typeface="+mn-cs"/>
                </a:rPr>
                <a:t>Bullet</a:t>
              </a:r>
            </a:p>
          </p:txBody>
        </p:sp>
        <p:sp>
          <p:nvSpPr>
            <p:cNvPr id="50" name="Rechthoek 49">
              <a:extLst>
                <a:ext uri="{FF2B5EF4-FFF2-40B4-BE49-F238E27FC236}">
                  <a16:creationId xmlns:a16="http://schemas.microsoft.com/office/drawing/2014/main" id="{5AA2F1C2-98B9-4FBE-AC87-43DCA64BF585}"/>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dirty="0">
                  <a:solidFill>
                    <a:srgbClr val="211F26"/>
                  </a:solidFill>
                  <a:latin typeface="Calibri" panose="020F0502020204030204" pitchFamily="34" charset="0"/>
                  <a:cs typeface="Calibri" panose="020F0502020204030204" pitchFamily="34" charset="0"/>
                </a:rPr>
                <a:t>Meer weten?</a:t>
              </a:r>
              <a:br>
                <a:rPr lang="nl-NL" sz="1200" cap="all" baseline="0" noProof="0" dirty="0">
                  <a:solidFill>
                    <a:srgbClr val="211F26"/>
                  </a:solidFill>
                  <a:latin typeface="Calibri" panose="020F0502020204030204" pitchFamily="34" charset="0"/>
                  <a:cs typeface="Calibri" panose="020F0502020204030204" pitchFamily="34" charset="0"/>
                </a:rPr>
              </a:br>
              <a:r>
                <a:rPr lang="nl-NL" sz="1200" cap="none" baseline="0" noProof="0" dirty="0">
                  <a:solidFill>
                    <a:srgbClr val="211F26"/>
                  </a:solidFill>
                  <a:latin typeface="Calibri" panose="020F0502020204030204" pitchFamily="34" charset="0"/>
                  <a:cs typeface="Calibri" panose="020F0502020204030204" pitchFamily="34" charset="0"/>
                </a:rPr>
                <a:t>Ga naar de instructie dia </a:t>
              </a:r>
              <a:r>
                <a:rPr lang="nl-NL" sz="1200" b="1" cap="none" baseline="0" noProof="0" dirty="0">
                  <a:solidFill>
                    <a:srgbClr val="211F26"/>
                  </a:solidFill>
                  <a:latin typeface="Calibri" panose="020F0502020204030204" pitchFamily="34" charset="0"/>
                  <a:cs typeface="Calibri" panose="020F0502020204030204" pitchFamily="34" charset="0"/>
                </a:rPr>
                <a:t>‘VIDEO INSTRUCTIES’</a:t>
              </a:r>
              <a:r>
                <a:rPr lang="nl-NL" sz="1200" cap="none" baseline="0" noProof="0" dirty="0">
                  <a:solidFill>
                    <a:srgbClr val="211F26"/>
                  </a:solidFill>
                  <a:latin typeface="Calibri" panose="020F0502020204030204" pitchFamily="34" charset="0"/>
                  <a:cs typeface="Calibri" panose="020F0502020204030204" pitchFamily="34" charset="0"/>
                </a:rPr>
                <a:t>.</a:t>
              </a:r>
              <a:br>
                <a:rPr lang="nl-NL" sz="1200" cap="none" baseline="0" noProof="0" dirty="0">
                  <a:solidFill>
                    <a:srgbClr val="211F26"/>
                  </a:solidFill>
                  <a:latin typeface="Calibri" panose="020F0502020204030204" pitchFamily="34" charset="0"/>
                  <a:cs typeface="Calibri" panose="020F0502020204030204" pitchFamily="34" charset="0"/>
                </a:rPr>
              </a:br>
              <a:r>
                <a:rPr lang="nl-NL" sz="1200" cap="none" baseline="0" noProof="0" dirty="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dirty="0">
                  <a:solidFill>
                    <a:srgbClr val="211F26"/>
                  </a:solidFill>
                  <a:latin typeface="Calibri" panose="020F0502020204030204" pitchFamily="34" charset="0"/>
                  <a:cs typeface="Calibri" panose="020F0502020204030204" pitchFamily="34" charset="0"/>
                </a:rPr>
                <a:t>‘Start’</a:t>
              </a:r>
              <a:r>
                <a:rPr lang="nl-NL" sz="1200" cap="none" baseline="0" noProof="0" dirty="0">
                  <a:solidFill>
                    <a:srgbClr val="211F26"/>
                  </a:solidFill>
                  <a:latin typeface="Calibri" panose="020F0502020204030204" pitchFamily="34" charset="0"/>
                  <a:cs typeface="Calibri" panose="020F0502020204030204" pitchFamily="34" charset="0"/>
                </a:rPr>
                <a:t> &gt; </a:t>
              </a:r>
              <a:r>
                <a:rPr lang="nl-NL" sz="1200" i="1" cap="none" baseline="0" noProof="0" dirty="0">
                  <a:solidFill>
                    <a:srgbClr val="211F26"/>
                  </a:solidFill>
                  <a:latin typeface="Calibri" panose="020F0502020204030204" pitchFamily="34" charset="0"/>
                  <a:cs typeface="Calibri" panose="020F0502020204030204" pitchFamily="34" charset="0"/>
                </a:rPr>
                <a:t>‘Nieuwe dia’</a:t>
              </a:r>
            </a:p>
          </p:txBody>
        </p:sp>
        <p:grpSp>
          <p:nvGrpSpPr>
            <p:cNvPr id="51" name="ICOON_info">
              <a:extLst>
                <a:ext uri="{FF2B5EF4-FFF2-40B4-BE49-F238E27FC236}">
                  <a16:creationId xmlns:a16="http://schemas.microsoft.com/office/drawing/2014/main" id="{CF92F036-7396-4E06-B508-672811E34E11}"/>
                </a:ext>
              </a:extLst>
            </p:cNvPr>
            <p:cNvGrpSpPr/>
            <p:nvPr userDrawn="1"/>
          </p:nvGrpSpPr>
          <p:grpSpPr>
            <a:xfrm>
              <a:off x="-376736" y="4400186"/>
              <a:ext cx="283685" cy="283685"/>
              <a:chOff x="-510741" y="5913713"/>
              <a:chExt cx="267555" cy="267555"/>
            </a:xfrm>
          </p:grpSpPr>
          <p:sp>
            <p:nvSpPr>
              <p:cNvPr id="93" name="Ovaal 92">
                <a:extLst>
                  <a:ext uri="{FF2B5EF4-FFF2-40B4-BE49-F238E27FC236}">
                    <a16:creationId xmlns:a16="http://schemas.microsoft.com/office/drawing/2014/main" id="{E5FC72EA-D90E-4559-B238-4131D4BC8E3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94" name="Graphic 163" descr="Informatie">
                <a:extLst>
                  <a:ext uri="{FF2B5EF4-FFF2-40B4-BE49-F238E27FC236}">
                    <a16:creationId xmlns:a16="http://schemas.microsoft.com/office/drawing/2014/main" id="{4A9F1E2D-8483-40CF-B68A-0F8BDA53E59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52" name="VOORBEELD">
              <a:extLst>
                <a:ext uri="{FF2B5EF4-FFF2-40B4-BE49-F238E27FC236}">
                  <a16:creationId xmlns:a16="http://schemas.microsoft.com/office/drawing/2014/main" id="{1C57C9ED-D2D7-46B7-9A07-E27A9D11CEC3}"/>
                </a:ext>
              </a:extLst>
            </p:cNvPr>
            <p:cNvGrpSpPr/>
            <p:nvPr userDrawn="1"/>
          </p:nvGrpSpPr>
          <p:grpSpPr>
            <a:xfrm>
              <a:off x="-3605171" y="458674"/>
              <a:ext cx="3234311" cy="558875"/>
              <a:chOff x="-3605171" y="458674"/>
              <a:chExt cx="3234311" cy="558875"/>
            </a:xfrm>
          </p:grpSpPr>
          <p:sp>
            <p:nvSpPr>
              <p:cNvPr id="53" name="Rechthoek 52">
                <a:extLst>
                  <a:ext uri="{FF2B5EF4-FFF2-40B4-BE49-F238E27FC236}">
                    <a16:creationId xmlns:a16="http://schemas.microsoft.com/office/drawing/2014/main" id="{EC2DEEEE-34ED-41EF-ACCC-35C0524E169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54" name="Rechthoek 53">
                <a:extLst>
                  <a:ext uri="{FF2B5EF4-FFF2-40B4-BE49-F238E27FC236}">
                    <a16:creationId xmlns:a16="http://schemas.microsoft.com/office/drawing/2014/main" id="{38B4A342-995C-4505-B1A1-A151D5ECE4B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7701E09D-B752-4863-992D-0668CA0122EB}"/>
                  </a:ext>
                </a:extLst>
              </p:cNvPr>
              <p:cNvGrpSpPr/>
              <p:nvPr userDrawn="1"/>
            </p:nvGrpSpPr>
            <p:grpSpPr>
              <a:xfrm>
                <a:off x="-3386247" y="830871"/>
                <a:ext cx="139423" cy="109566"/>
                <a:chOff x="-2866744" y="827071"/>
                <a:chExt cx="168701" cy="132575"/>
              </a:xfrm>
            </p:grpSpPr>
            <p:grpSp>
              <p:nvGrpSpPr>
                <p:cNvPr id="86" name="Groep 85">
                  <a:extLst>
                    <a:ext uri="{FF2B5EF4-FFF2-40B4-BE49-F238E27FC236}">
                      <a16:creationId xmlns:a16="http://schemas.microsoft.com/office/drawing/2014/main" id="{C5BED81F-1B57-4C59-AF91-B0824D70357C}"/>
                    </a:ext>
                  </a:extLst>
                </p:cNvPr>
                <p:cNvGrpSpPr/>
                <p:nvPr userDrawn="1"/>
              </p:nvGrpSpPr>
              <p:grpSpPr>
                <a:xfrm>
                  <a:off x="-2866744" y="827071"/>
                  <a:ext cx="168701" cy="132575"/>
                  <a:chOff x="-2866744" y="827071"/>
                  <a:chExt cx="168701" cy="132575"/>
                </a:xfrm>
              </p:grpSpPr>
              <p:cxnSp>
                <p:nvCxnSpPr>
                  <p:cNvPr id="88" name="Rechte verbindingslijn 87">
                    <a:extLst>
                      <a:ext uri="{FF2B5EF4-FFF2-40B4-BE49-F238E27FC236}">
                        <a16:creationId xmlns:a16="http://schemas.microsoft.com/office/drawing/2014/main" id="{4DD790A7-A860-47D7-8802-541E528D585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FF2F0BC6-6687-45BF-A209-73FD34211EC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0" name="Rechte verbindingslijn 89">
                    <a:extLst>
                      <a:ext uri="{FF2B5EF4-FFF2-40B4-BE49-F238E27FC236}">
                        <a16:creationId xmlns:a16="http://schemas.microsoft.com/office/drawing/2014/main" id="{52E66392-2DD1-463C-95F2-19F6DFE799E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1" name="Rechte verbindingslijn 90">
                    <a:extLst>
                      <a:ext uri="{FF2B5EF4-FFF2-40B4-BE49-F238E27FC236}">
                        <a16:creationId xmlns:a16="http://schemas.microsoft.com/office/drawing/2014/main" id="{F8FBED65-9344-4820-987D-76CC4FD7F3B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2" name="Rechte verbindingslijn 91">
                    <a:extLst>
                      <a:ext uri="{FF2B5EF4-FFF2-40B4-BE49-F238E27FC236}">
                        <a16:creationId xmlns:a16="http://schemas.microsoft.com/office/drawing/2014/main" id="{AE5758A1-6EC9-4F28-B558-2D2A3963887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7" name="Pijl: rechts 86">
                  <a:extLst>
                    <a:ext uri="{FF2B5EF4-FFF2-40B4-BE49-F238E27FC236}">
                      <a16:creationId xmlns:a16="http://schemas.microsoft.com/office/drawing/2014/main" id="{FC66AB48-E543-49D4-AE51-7CB4A9D1126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56" name="Groep 55">
                <a:extLst>
                  <a:ext uri="{FF2B5EF4-FFF2-40B4-BE49-F238E27FC236}">
                    <a16:creationId xmlns:a16="http://schemas.microsoft.com/office/drawing/2014/main" id="{7B125CE4-5EAA-487B-98C9-60FC4AD27D2C}"/>
                  </a:ext>
                </a:extLst>
              </p:cNvPr>
              <p:cNvGrpSpPr/>
              <p:nvPr userDrawn="1"/>
            </p:nvGrpSpPr>
            <p:grpSpPr>
              <a:xfrm>
                <a:off x="-3605171" y="830871"/>
                <a:ext cx="139423" cy="109566"/>
                <a:chOff x="-2866744" y="518074"/>
                <a:chExt cx="168701" cy="132575"/>
              </a:xfrm>
            </p:grpSpPr>
            <p:grpSp>
              <p:nvGrpSpPr>
                <p:cNvPr id="79" name="Groep 78">
                  <a:extLst>
                    <a:ext uri="{FF2B5EF4-FFF2-40B4-BE49-F238E27FC236}">
                      <a16:creationId xmlns:a16="http://schemas.microsoft.com/office/drawing/2014/main" id="{CE63D0B9-3A1F-4FCE-8921-DC86243076D1}"/>
                    </a:ext>
                  </a:extLst>
                </p:cNvPr>
                <p:cNvGrpSpPr/>
                <p:nvPr userDrawn="1"/>
              </p:nvGrpSpPr>
              <p:grpSpPr>
                <a:xfrm>
                  <a:off x="-2866744" y="518074"/>
                  <a:ext cx="168701" cy="132575"/>
                  <a:chOff x="-2866744" y="518074"/>
                  <a:chExt cx="168701" cy="132575"/>
                </a:xfrm>
              </p:grpSpPr>
              <p:cxnSp>
                <p:nvCxnSpPr>
                  <p:cNvPr id="81" name="Rechte verbindingslijn 80">
                    <a:extLst>
                      <a:ext uri="{FF2B5EF4-FFF2-40B4-BE49-F238E27FC236}">
                        <a16:creationId xmlns:a16="http://schemas.microsoft.com/office/drawing/2014/main" id="{A7621846-70D2-4FAF-8ADA-A24ABFBF2A0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49CEE87F-C970-45BF-8011-E98832A20C9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3" name="Rechte verbindingslijn 82">
                    <a:extLst>
                      <a:ext uri="{FF2B5EF4-FFF2-40B4-BE49-F238E27FC236}">
                        <a16:creationId xmlns:a16="http://schemas.microsoft.com/office/drawing/2014/main" id="{AAB21D47-BEE1-480A-AAE3-A6DB1E632B6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4" name="Rechte verbindingslijn 83">
                    <a:extLst>
                      <a:ext uri="{FF2B5EF4-FFF2-40B4-BE49-F238E27FC236}">
                        <a16:creationId xmlns:a16="http://schemas.microsoft.com/office/drawing/2014/main" id="{DDF98484-842B-4C4B-94E0-515CCE4F46E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5" name="Rechte verbindingslijn 84">
                    <a:extLst>
                      <a:ext uri="{FF2B5EF4-FFF2-40B4-BE49-F238E27FC236}">
                        <a16:creationId xmlns:a16="http://schemas.microsoft.com/office/drawing/2014/main" id="{C9D02BEF-17F2-4A45-97EF-BE00BB38B5F4}"/>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0" name="Pijl: rechts 79">
                  <a:extLst>
                    <a:ext uri="{FF2B5EF4-FFF2-40B4-BE49-F238E27FC236}">
                      <a16:creationId xmlns:a16="http://schemas.microsoft.com/office/drawing/2014/main" id="{7375F10A-C3E4-42B2-8F24-8BDCACCE7698}"/>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57" name="Rechte verbindingslijn 56">
                <a:extLst>
                  <a:ext uri="{FF2B5EF4-FFF2-40B4-BE49-F238E27FC236}">
                    <a16:creationId xmlns:a16="http://schemas.microsoft.com/office/drawing/2014/main" id="{6ED9B8A5-40B9-4B1E-9684-DC1FFE9DB46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58" name="Rechte verbindingslijn 57">
                <a:extLst>
                  <a:ext uri="{FF2B5EF4-FFF2-40B4-BE49-F238E27FC236}">
                    <a16:creationId xmlns:a16="http://schemas.microsoft.com/office/drawing/2014/main" id="{DB7AA4C8-150A-4DD4-8C00-993396740ADD}"/>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59" name="Rechthoek 58">
                <a:extLst>
                  <a:ext uri="{FF2B5EF4-FFF2-40B4-BE49-F238E27FC236}">
                    <a16:creationId xmlns:a16="http://schemas.microsoft.com/office/drawing/2014/main" id="{0CFFF9C3-DC13-4494-A62D-B36E00A85D38}"/>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0" name="Rechthoek 59">
                <a:extLst>
                  <a:ext uri="{FF2B5EF4-FFF2-40B4-BE49-F238E27FC236}">
                    <a16:creationId xmlns:a16="http://schemas.microsoft.com/office/drawing/2014/main" id="{017F32AB-16D3-48B0-A8C3-D5BD78DEE24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61" name="Groep 60">
                <a:extLst>
                  <a:ext uri="{FF2B5EF4-FFF2-40B4-BE49-F238E27FC236}">
                    <a16:creationId xmlns:a16="http://schemas.microsoft.com/office/drawing/2014/main" id="{50F43191-E5D8-4562-B549-3DC12D71BB61}"/>
                  </a:ext>
                </a:extLst>
              </p:cNvPr>
              <p:cNvGrpSpPr/>
              <p:nvPr userDrawn="1"/>
            </p:nvGrpSpPr>
            <p:grpSpPr>
              <a:xfrm>
                <a:off x="-2916763" y="769168"/>
                <a:ext cx="268738" cy="248381"/>
                <a:chOff x="-2916763" y="769168"/>
                <a:chExt cx="268738" cy="248381"/>
              </a:xfrm>
            </p:grpSpPr>
            <p:sp>
              <p:nvSpPr>
                <p:cNvPr id="71" name="Rechthoek 70">
                  <a:extLst>
                    <a:ext uri="{FF2B5EF4-FFF2-40B4-BE49-F238E27FC236}">
                      <a16:creationId xmlns:a16="http://schemas.microsoft.com/office/drawing/2014/main" id="{19E8C1B4-EE70-46BC-A79D-04D1117BDB0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72" name="Groep 71">
                  <a:extLst>
                    <a:ext uri="{FF2B5EF4-FFF2-40B4-BE49-F238E27FC236}">
                      <a16:creationId xmlns:a16="http://schemas.microsoft.com/office/drawing/2014/main" id="{563977F4-2A7F-4879-A53D-8022F184A949}"/>
                    </a:ext>
                  </a:extLst>
                </p:cNvPr>
                <p:cNvGrpSpPr/>
                <p:nvPr userDrawn="1"/>
              </p:nvGrpSpPr>
              <p:grpSpPr>
                <a:xfrm>
                  <a:off x="-2866744" y="827071"/>
                  <a:ext cx="168701" cy="132575"/>
                  <a:chOff x="-2866744" y="827071"/>
                  <a:chExt cx="168701" cy="132575"/>
                </a:xfrm>
              </p:grpSpPr>
              <p:cxnSp>
                <p:nvCxnSpPr>
                  <p:cNvPr id="74" name="Rechte verbindingslijn 73">
                    <a:extLst>
                      <a:ext uri="{FF2B5EF4-FFF2-40B4-BE49-F238E27FC236}">
                        <a16:creationId xmlns:a16="http://schemas.microsoft.com/office/drawing/2014/main" id="{D7D782CD-52AD-4172-AA7F-A335CCD2485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15F06FE3-AA5F-41E3-A956-699E33886B9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61C80D73-1BAC-400C-9EE0-B206633B0632}"/>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A295FB84-33A3-46D6-B1EF-AACFC526BF8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B141962C-9AAF-4663-9B19-034A4FFED18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3" name="Pijl: rechts 72">
                  <a:extLst>
                    <a:ext uri="{FF2B5EF4-FFF2-40B4-BE49-F238E27FC236}">
                      <a16:creationId xmlns:a16="http://schemas.microsoft.com/office/drawing/2014/main" id="{513B64FC-183C-41E7-86C7-D394F374D5A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62" name="Groep 61">
                <a:extLst>
                  <a:ext uri="{FF2B5EF4-FFF2-40B4-BE49-F238E27FC236}">
                    <a16:creationId xmlns:a16="http://schemas.microsoft.com/office/drawing/2014/main" id="{7AB8867A-65E6-46CC-B5C7-C0A38926BD60}"/>
                  </a:ext>
                </a:extLst>
              </p:cNvPr>
              <p:cNvGrpSpPr/>
              <p:nvPr userDrawn="1"/>
            </p:nvGrpSpPr>
            <p:grpSpPr>
              <a:xfrm>
                <a:off x="-2916763" y="460171"/>
                <a:ext cx="268738" cy="248381"/>
                <a:chOff x="-2916763" y="460171"/>
                <a:chExt cx="268738" cy="248381"/>
              </a:xfrm>
            </p:grpSpPr>
            <p:sp>
              <p:nvSpPr>
                <p:cNvPr id="63" name="Rechthoek 62">
                  <a:extLst>
                    <a:ext uri="{FF2B5EF4-FFF2-40B4-BE49-F238E27FC236}">
                      <a16:creationId xmlns:a16="http://schemas.microsoft.com/office/drawing/2014/main" id="{C93F9144-DC78-4FFD-BB7A-B3E9013E4C8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64" name="Groep 63">
                  <a:extLst>
                    <a:ext uri="{FF2B5EF4-FFF2-40B4-BE49-F238E27FC236}">
                      <a16:creationId xmlns:a16="http://schemas.microsoft.com/office/drawing/2014/main" id="{BF9A1E80-5A6D-45D4-9BB7-EDF1DB244FD7}"/>
                    </a:ext>
                  </a:extLst>
                </p:cNvPr>
                <p:cNvGrpSpPr/>
                <p:nvPr userDrawn="1"/>
              </p:nvGrpSpPr>
              <p:grpSpPr>
                <a:xfrm>
                  <a:off x="-2866744" y="518074"/>
                  <a:ext cx="168701" cy="132575"/>
                  <a:chOff x="-2866744" y="518074"/>
                  <a:chExt cx="168701" cy="132575"/>
                </a:xfrm>
              </p:grpSpPr>
              <p:cxnSp>
                <p:nvCxnSpPr>
                  <p:cNvPr id="66" name="Rechte verbindingslijn 65">
                    <a:extLst>
                      <a:ext uri="{FF2B5EF4-FFF2-40B4-BE49-F238E27FC236}">
                        <a16:creationId xmlns:a16="http://schemas.microsoft.com/office/drawing/2014/main" id="{691982DE-F34E-4AE8-B66C-0311A34081C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57029BDB-8DAD-4A28-8DA8-399BFF346AA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6695FC3D-EF06-4A53-9A0C-D2EB791A3D2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AF047E0B-7CD3-487E-A04C-E061E3831A2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B77B3B59-6D56-4336-B429-7C0680329C5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5" name="Pijl: rechts 64">
                  <a:extLst>
                    <a:ext uri="{FF2B5EF4-FFF2-40B4-BE49-F238E27FC236}">
                      <a16:creationId xmlns:a16="http://schemas.microsoft.com/office/drawing/2014/main" id="{0E1A9EDF-3A8D-4889-A0F7-C698374E3D7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95" name="INSTRUCTIE">
            <a:extLst>
              <a:ext uri="{FF2B5EF4-FFF2-40B4-BE49-F238E27FC236}">
                <a16:creationId xmlns:a16="http://schemas.microsoft.com/office/drawing/2014/main" id="{7C7E8D04-13B4-4B71-B89B-479BC4DF4698}"/>
              </a:ext>
            </a:extLst>
          </p:cNvPr>
          <p:cNvGrpSpPr/>
          <p:nvPr userDrawn="1"/>
        </p:nvGrpSpPr>
        <p:grpSpPr>
          <a:xfrm>
            <a:off x="5846" y="7033211"/>
            <a:ext cx="3727954" cy="1728407"/>
            <a:chOff x="5846" y="7033211"/>
            <a:chExt cx="3727954" cy="1728407"/>
          </a:xfrm>
        </p:grpSpPr>
        <p:sp>
          <p:nvSpPr>
            <p:cNvPr id="96" name="Rechthoek 95">
              <a:extLst>
                <a:ext uri="{FF2B5EF4-FFF2-40B4-BE49-F238E27FC236}">
                  <a16:creationId xmlns:a16="http://schemas.microsoft.com/office/drawing/2014/main" id="{E633CA95-6B84-4AED-A672-E4BDF50C07A6}"/>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Voettekst, dia nummer </a:t>
              </a:r>
              <a:br>
                <a:rPr lang="nl-NL" sz="1400" b="1" cap="all" baseline="0" noProof="0">
                  <a:solidFill>
                    <a:schemeClr val="accent1"/>
                  </a:solidFill>
                  <a:latin typeface="Calibri" panose="020F0502020204030204" pitchFamily="34" charset="0"/>
                  <a:cs typeface="Calibri" panose="020F0502020204030204" pitchFamily="34" charset="0"/>
                </a:rPr>
              </a:br>
              <a:r>
                <a:rPr lang="nl-NL" sz="1400" b="1" cap="all" baseline="0" noProof="0">
                  <a:solidFill>
                    <a:schemeClr val="accent1"/>
                  </a:solidFill>
                  <a:latin typeface="Calibri" panose="020F0502020204030204" pitchFamily="34" charset="0"/>
                  <a:cs typeface="Calibri" panose="020F0502020204030204" pitchFamily="34" charset="0"/>
                </a:rPr>
                <a:t>en datum aanpassen</a:t>
              </a:r>
            </a:p>
          </p:txBody>
        </p:sp>
        <p:sp>
          <p:nvSpPr>
            <p:cNvPr id="97" name="Ovaal 96">
              <a:extLst>
                <a:ext uri="{FF2B5EF4-FFF2-40B4-BE49-F238E27FC236}">
                  <a16:creationId xmlns:a16="http://schemas.microsoft.com/office/drawing/2014/main" id="{5B22A45A-EBF7-4C30-B067-12D2B9A0BB6F}"/>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8" name="Rechthoek 97">
              <a:extLst>
                <a:ext uri="{FF2B5EF4-FFF2-40B4-BE49-F238E27FC236}">
                  <a16:creationId xmlns:a16="http://schemas.microsoft.com/office/drawing/2014/main" id="{B6381F98-6534-4359-8E37-A870C5C3C38F}"/>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‘Kop- en voettekst’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9" name="Ovaal 98">
              <a:extLst>
                <a:ext uri="{FF2B5EF4-FFF2-40B4-BE49-F238E27FC236}">
                  <a16:creationId xmlns:a16="http://schemas.microsoft.com/office/drawing/2014/main" id="{4DFEF9BD-74CD-4E3C-9427-ACC8C8EF0AA8}"/>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0" name="Rechthoek 99">
              <a:extLst>
                <a:ext uri="{FF2B5EF4-FFF2-40B4-BE49-F238E27FC236}">
                  <a16:creationId xmlns:a16="http://schemas.microsoft.com/office/drawing/2014/main" id="{6228CDF5-9D83-49A9-A45C-6E740AB6358C}"/>
                </a:ext>
              </a:extLst>
            </p:cNvPr>
            <p:cNvSpPr/>
            <p:nvPr userDrawn="1"/>
          </p:nvSpPr>
          <p:spPr>
            <a:xfrm>
              <a:off x="472596" y="8108869"/>
              <a:ext cx="2322719" cy="65274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op</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‘Overal toepassen’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de gegevens op elke slide toe te passen.</a:t>
              </a:r>
            </a:p>
          </p:txBody>
        </p:sp>
        <p:grpSp>
          <p:nvGrpSpPr>
            <p:cNvPr id="101" name="Groep 100">
              <a:extLst>
                <a:ext uri="{FF2B5EF4-FFF2-40B4-BE49-F238E27FC236}">
                  <a16:creationId xmlns:a16="http://schemas.microsoft.com/office/drawing/2014/main" id="{5AD730ED-1BD7-4DFB-8E41-B8A33A823313}"/>
                </a:ext>
              </a:extLst>
            </p:cNvPr>
            <p:cNvGrpSpPr/>
            <p:nvPr userDrawn="1"/>
          </p:nvGrpSpPr>
          <p:grpSpPr>
            <a:xfrm>
              <a:off x="2939884" y="7739834"/>
              <a:ext cx="681133" cy="750023"/>
              <a:chOff x="-910573" y="4987990"/>
              <a:chExt cx="681133" cy="750023"/>
            </a:xfrm>
          </p:grpSpPr>
          <p:grpSp>
            <p:nvGrpSpPr>
              <p:cNvPr id="102" name="Groep 101">
                <a:extLst>
                  <a:ext uri="{FF2B5EF4-FFF2-40B4-BE49-F238E27FC236}">
                    <a16:creationId xmlns:a16="http://schemas.microsoft.com/office/drawing/2014/main" id="{7D9EA432-58AD-4036-A148-2B2F2E85EAA9}"/>
                  </a:ext>
                </a:extLst>
              </p:cNvPr>
              <p:cNvGrpSpPr/>
              <p:nvPr userDrawn="1"/>
            </p:nvGrpSpPr>
            <p:grpSpPr>
              <a:xfrm>
                <a:off x="-713542" y="4987990"/>
                <a:ext cx="287071" cy="379107"/>
                <a:chOff x="-4050578" y="288410"/>
                <a:chExt cx="322125" cy="379107"/>
              </a:xfrm>
            </p:grpSpPr>
            <p:sp>
              <p:nvSpPr>
                <p:cNvPr id="105" name="Rechthoek met één afgeknipte en afgeronde hoek 47">
                  <a:extLst>
                    <a:ext uri="{FF2B5EF4-FFF2-40B4-BE49-F238E27FC236}">
                      <a16:creationId xmlns:a16="http://schemas.microsoft.com/office/drawing/2014/main" id="{BA9BE353-1FC8-4FE9-9261-B10F825029BD}"/>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6" name="Rechthoekige driehoek 105">
                  <a:extLst>
                    <a:ext uri="{FF2B5EF4-FFF2-40B4-BE49-F238E27FC236}">
                      <a16:creationId xmlns:a16="http://schemas.microsoft.com/office/drawing/2014/main" id="{8600A595-89AC-4ED8-A672-1FD84632C02E}"/>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7" name="Rechthoek 106">
                  <a:extLst>
                    <a:ext uri="{FF2B5EF4-FFF2-40B4-BE49-F238E27FC236}">
                      <a16:creationId xmlns:a16="http://schemas.microsoft.com/office/drawing/2014/main" id="{70B64506-CCA6-45D9-8248-731B55331DCE}"/>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8" name="Rechthoek 107">
                  <a:extLst>
                    <a:ext uri="{FF2B5EF4-FFF2-40B4-BE49-F238E27FC236}">
                      <a16:creationId xmlns:a16="http://schemas.microsoft.com/office/drawing/2014/main" id="{92CA0564-3557-4523-9E06-2F0C6DD66CA9}"/>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04" name="Rechthoek 103">
                <a:extLst>
                  <a:ext uri="{FF2B5EF4-FFF2-40B4-BE49-F238E27FC236}">
                    <a16:creationId xmlns:a16="http://schemas.microsoft.com/office/drawing/2014/main" id="{0AC4DB14-C50E-4F43-AD0A-53097035D8C0}"/>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Koptekst en voettekst</a:t>
                </a:r>
              </a:p>
            </p:txBody>
          </p:sp>
        </p:grpSp>
      </p:grpSp>
      <p:sp>
        <p:nvSpPr>
          <p:cNvPr id="3" name="Tijdelijke aanduiding voor verticale tekst 2"/>
          <p:cNvSpPr>
            <a:spLocks noGrp="1"/>
          </p:cNvSpPr>
          <p:nvPr>
            <p:ph type="body" orient="vert" idx="1" hasCustomPrompt="1"/>
          </p:nvPr>
        </p:nvSpPr>
        <p:spPr>
          <a:xfrm>
            <a:off x="777233" y="1856128"/>
            <a:ext cx="10827107" cy="4438165"/>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dirty="0" err="1"/>
              <a:t>Bullet</a:t>
            </a:r>
            <a:endParaRPr lang="nl-NL" dirty="0"/>
          </a:p>
          <a:p>
            <a:pPr lvl="1"/>
            <a:r>
              <a:rPr lang="nl-NL" dirty="0"/>
              <a:t>Sub-</a:t>
            </a:r>
            <a:r>
              <a:rPr lang="nl-NL" dirty="0" err="1"/>
              <a:t>bullet</a:t>
            </a:r>
            <a:endParaRPr lang="nl-NL" dirty="0"/>
          </a:p>
          <a:p>
            <a:pPr lvl="2"/>
            <a:r>
              <a:rPr lang="nl-NL" dirty="0"/>
              <a:t>Leestekst</a:t>
            </a:r>
          </a:p>
          <a:p>
            <a:pPr lvl="3"/>
            <a:r>
              <a:rPr lang="nl-NL" dirty="0"/>
              <a:t>Subtitel</a:t>
            </a:r>
          </a:p>
          <a:p>
            <a:pPr lvl="4"/>
            <a:r>
              <a:rPr lang="nl-NL" dirty="0"/>
              <a:t>Numerieke </a:t>
            </a:r>
            <a:r>
              <a:rPr lang="nl-NL" dirty="0" err="1"/>
              <a:t>bullet</a:t>
            </a:r>
            <a:endParaRPr lang="nl-NL" dirty="0"/>
          </a:p>
          <a:p>
            <a:pPr lvl="5"/>
            <a:r>
              <a:rPr lang="nl-NL" dirty="0" err="1"/>
              <a:t>Bullet</a:t>
            </a:r>
            <a:endParaRPr lang="nl-NL" dirty="0"/>
          </a:p>
          <a:p>
            <a:pPr lvl="6"/>
            <a:r>
              <a:rPr lang="nl-NL" dirty="0"/>
              <a:t>Sub-</a:t>
            </a:r>
            <a:r>
              <a:rPr lang="nl-NL" dirty="0" err="1"/>
              <a:t>bullet</a:t>
            </a:r>
            <a:endParaRPr lang="nl-NL" dirty="0"/>
          </a:p>
          <a:p>
            <a:pPr lvl="7"/>
            <a:r>
              <a:rPr lang="nl-NL" dirty="0"/>
              <a:t>Leestekst</a:t>
            </a:r>
          </a:p>
          <a:p>
            <a:pPr lvl="8"/>
            <a:r>
              <a:rPr lang="nl-NL" dirty="0"/>
              <a:t>Subtitel</a:t>
            </a:r>
          </a:p>
        </p:txBody>
      </p:sp>
      <p:sp>
        <p:nvSpPr>
          <p:cNvPr id="5" name="Tekstvak 4">
            <a:extLst>
              <a:ext uri="{FF2B5EF4-FFF2-40B4-BE49-F238E27FC236}">
                <a16:creationId xmlns:a16="http://schemas.microsoft.com/office/drawing/2014/main" id="{DA6621DD-BDCD-46CA-8A6F-90B3DC62D7E8}"/>
              </a:ext>
            </a:extLst>
          </p:cNvPr>
          <p:cNvSpPr txBox="1"/>
          <p:nvPr userDrawn="1"/>
        </p:nvSpPr>
        <p:spPr>
          <a:xfrm>
            <a:off x="0" y="-256190"/>
            <a:ext cx="12192000" cy="161583"/>
          </a:xfrm>
          <a:prstGeom prst="rect">
            <a:avLst/>
          </a:prstGeom>
          <a:noFill/>
        </p:spPr>
        <p:txBody>
          <a:bodyPr wrap="square" lIns="0" tIns="0" rIns="0" bIns="0" rtlCol="0">
            <a:spAutoFit/>
          </a:bodyPr>
          <a:lstStyle/>
          <a:p>
            <a:pPr algn="l"/>
            <a:r>
              <a:rPr lang="nl-NL" sz="1050" b="1" dirty="0">
                <a:solidFill>
                  <a:schemeClr val="tx2"/>
                </a:solidFill>
                <a:latin typeface="+mj-lt"/>
                <a:cs typeface="Calibri" panose="020F0502020204030204" pitchFamily="34" charset="0"/>
              </a:rPr>
              <a:t>TEMPLATE: </a:t>
            </a:r>
            <a:r>
              <a:rPr lang="nl-NL" sz="1050" b="0" dirty="0">
                <a:solidFill>
                  <a:schemeClr val="tx2"/>
                </a:solidFill>
                <a:latin typeface="+mj-lt"/>
                <a:cs typeface="Calibri" panose="020F0502020204030204" pitchFamily="34" charset="0"/>
              </a:rPr>
              <a:t>TEKST</a:t>
            </a:r>
          </a:p>
        </p:txBody>
      </p:sp>
      <p:grpSp>
        <p:nvGrpSpPr>
          <p:cNvPr id="16" name="HAAK LIJN">
            <a:extLst>
              <a:ext uri="{FF2B5EF4-FFF2-40B4-BE49-F238E27FC236}">
                <a16:creationId xmlns:a16="http://schemas.microsoft.com/office/drawing/2014/main" id="{21256FA1-9CDC-4DD9-9786-CD0521601BAC}"/>
              </a:ext>
            </a:extLst>
          </p:cNvPr>
          <p:cNvGrpSpPr/>
          <p:nvPr userDrawn="1"/>
        </p:nvGrpSpPr>
        <p:grpSpPr>
          <a:xfrm>
            <a:off x="540812" y="0"/>
            <a:ext cx="76800" cy="6858000"/>
            <a:chOff x="578912" y="0"/>
            <a:chExt cx="76800" cy="6858000"/>
          </a:xfrm>
        </p:grpSpPr>
        <p:cxnSp>
          <p:nvCxnSpPr>
            <p:cNvPr id="17" name="LIJN">
              <a:extLst>
                <a:ext uri="{FF2B5EF4-FFF2-40B4-BE49-F238E27FC236}">
                  <a16:creationId xmlns:a16="http://schemas.microsoft.com/office/drawing/2014/main" id="{6162A1A5-4D92-46A9-8DEE-AC6D219D295C}"/>
                </a:ext>
              </a:extLst>
            </p:cNvPr>
            <p:cNvCxnSpPr>
              <a:cxnSpLocks/>
            </p:cNvCxnSpPr>
            <p:nvPr userDrawn="1"/>
          </p:nvCxnSpPr>
          <p:spPr>
            <a:xfrm>
              <a:off x="617312" y="900113"/>
              <a:ext cx="0" cy="5957887"/>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134BDBCE-3724-4AB1-94CF-2AAD6335F94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912" y="652464"/>
              <a:ext cx="76800" cy="201600"/>
            </a:xfrm>
            <a:prstGeom prst="rect">
              <a:avLst/>
            </a:prstGeom>
          </p:spPr>
        </p:pic>
        <p:cxnSp>
          <p:nvCxnSpPr>
            <p:cNvPr id="26" name="LIJN">
              <a:extLst>
                <a:ext uri="{FF2B5EF4-FFF2-40B4-BE49-F238E27FC236}">
                  <a16:creationId xmlns:a16="http://schemas.microsoft.com/office/drawing/2014/main" id="{C77C3344-B6C8-4C3E-A14D-48C2288B2467}"/>
                </a:ext>
              </a:extLst>
            </p:cNvPr>
            <p:cNvCxnSpPr>
              <a:cxnSpLocks/>
            </p:cNvCxnSpPr>
            <p:nvPr userDrawn="1"/>
          </p:nvCxnSpPr>
          <p:spPr>
            <a:xfrm>
              <a:off x="617312" y="0"/>
              <a:ext cx="0" cy="595314"/>
            </a:xfrm>
            <a:prstGeom prst="line">
              <a:avLst/>
            </a:prstGeom>
            <a:ln w="720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103" name="Logo">
            <a:extLst>
              <a:ext uri="{FF2B5EF4-FFF2-40B4-BE49-F238E27FC236}">
                <a16:creationId xmlns:a16="http://schemas.microsoft.com/office/drawing/2014/main" id="{683231CA-E564-4317-8817-8643DD571F4D}"/>
              </a:ext>
            </a:extLst>
          </p:cNvPr>
          <p:cNvSpPr>
            <a:spLocks noGrp="1"/>
          </p:cNvSpPr>
          <p:nvPr>
            <p:ph type="body" orient="vert" idx="15" hasCustomPrompt="1"/>
          </p:nvPr>
        </p:nvSpPr>
        <p:spPr>
          <a:xfrm>
            <a:off x="10549612" y="6480355"/>
            <a:ext cx="1060019" cy="185413"/>
          </a:xfrm>
          <a:blipFill>
            <a:blip r:embed="rId7"/>
            <a:stretch>
              <a:fillRect/>
            </a:stretch>
          </a:blipFill>
        </p:spPr>
        <p:txBody>
          <a:bodyPr vert="horz" lIns="0" tIns="0" rIns="0" bIns="0"/>
          <a:lstStyle>
            <a:lvl1pPr marL="0" indent="0">
              <a:buNone/>
              <a:defRPr sz="1000" i="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dirty="0"/>
              <a:t>    </a:t>
            </a:r>
          </a:p>
        </p:txBody>
      </p:sp>
      <p:sp>
        <p:nvSpPr>
          <p:cNvPr id="7" name="Dianummer">
            <a:extLst>
              <a:ext uri="{FF2B5EF4-FFF2-40B4-BE49-F238E27FC236}">
                <a16:creationId xmlns:a16="http://schemas.microsoft.com/office/drawing/2014/main" id="{5154FA8C-50A8-4470-ACA2-5ABE58D7913E}"/>
              </a:ext>
            </a:extLst>
          </p:cNvPr>
          <p:cNvSpPr>
            <a:spLocks noGrp="1"/>
          </p:cNvSpPr>
          <p:nvPr>
            <p:ph type="sldNum" sz="quarter" idx="17"/>
          </p:nvPr>
        </p:nvSpPr>
        <p:spPr/>
        <p:txBody>
          <a:bodyPr/>
          <a:lstStyle/>
          <a:p>
            <a:fld id="{5EC93C5F-DB18-4797-88B9-B8B0D60519FD}" type="slidenum">
              <a:rPr lang="nl-NL" smtClean="0"/>
              <a:pPr/>
              <a:t>‹#›</a:t>
            </a:fld>
            <a:endParaRPr lang="nl-NL" dirty="0"/>
          </a:p>
        </p:txBody>
      </p:sp>
      <p:sp>
        <p:nvSpPr>
          <p:cNvPr id="4" name="Voettekst">
            <a:extLst>
              <a:ext uri="{FF2B5EF4-FFF2-40B4-BE49-F238E27FC236}">
                <a16:creationId xmlns:a16="http://schemas.microsoft.com/office/drawing/2014/main" id="{84E9FDE4-1A7F-4A5C-AC53-B36C6F9E0548}"/>
              </a:ext>
            </a:extLst>
          </p:cNvPr>
          <p:cNvSpPr>
            <a:spLocks noGrp="1"/>
          </p:cNvSpPr>
          <p:nvPr>
            <p:ph type="ftr" sz="quarter" idx="16"/>
          </p:nvPr>
        </p:nvSpPr>
        <p:spPr/>
        <p:txBody>
          <a:bodyPr/>
          <a:lstStyle/>
          <a:p>
            <a:endParaRPr lang="nl-NL" dirty="0"/>
          </a:p>
        </p:txBody>
      </p:sp>
      <p:sp>
        <p:nvSpPr>
          <p:cNvPr id="6" name="Ondertitel">
            <a:extLst>
              <a:ext uri="{FF2B5EF4-FFF2-40B4-BE49-F238E27FC236}">
                <a16:creationId xmlns:a16="http://schemas.microsoft.com/office/drawing/2014/main" id="{D087FE13-DC03-4A42-925F-D0677F5B0C5C}"/>
              </a:ext>
            </a:extLst>
          </p:cNvPr>
          <p:cNvSpPr>
            <a:spLocks noGrp="1"/>
          </p:cNvSpPr>
          <p:nvPr>
            <p:ph type="subTitle" idx="10" hasCustomPrompt="1"/>
          </p:nvPr>
        </p:nvSpPr>
        <p:spPr>
          <a:xfrm>
            <a:off x="777244" y="924516"/>
            <a:ext cx="10827096" cy="349200"/>
          </a:xfrm>
        </p:spPr>
        <p:txBody>
          <a:bodyPr/>
          <a:lstStyle>
            <a:lvl1pPr marL="0" indent="0" algn="l">
              <a:buNone/>
              <a:defRPr sz="3000" cap="all" baseline="0">
                <a:solidFill>
                  <a:schemeClr val="tx1"/>
                </a:solidFill>
                <a:latin typeface="Franklin Gothic Medium" panose="020B06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tweede titel hier</a:t>
            </a:r>
          </a:p>
        </p:txBody>
      </p:sp>
      <p:sp>
        <p:nvSpPr>
          <p:cNvPr id="8" name="Titel">
            <a:extLst>
              <a:ext uri="{FF2B5EF4-FFF2-40B4-BE49-F238E27FC236}">
                <a16:creationId xmlns:a16="http://schemas.microsoft.com/office/drawing/2014/main" id="{08B72B07-1936-49ED-9125-9D212B7EBB92}"/>
              </a:ext>
            </a:extLst>
          </p:cNvPr>
          <p:cNvSpPr>
            <a:spLocks noGrp="1"/>
          </p:cNvSpPr>
          <p:nvPr>
            <p:ph type="title" hasCustomPrompt="1"/>
          </p:nvPr>
        </p:nvSpPr>
        <p:spPr/>
        <p:txBody>
          <a:bodyPr/>
          <a:lstStyle/>
          <a:p>
            <a:r>
              <a:rPr lang="nl-NL" dirty="0"/>
              <a:t>Plaats eerste titel hier</a:t>
            </a:r>
          </a:p>
        </p:txBody>
      </p:sp>
      <p:sp>
        <p:nvSpPr>
          <p:cNvPr id="2" name="Date Placeholder 1">
            <a:extLst>
              <a:ext uri="{FF2B5EF4-FFF2-40B4-BE49-F238E27FC236}">
                <a16:creationId xmlns:a16="http://schemas.microsoft.com/office/drawing/2014/main" id="{E5244ECB-66F5-4677-81F2-972B9FCA0F8B}"/>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006449900"/>
      </p:ext>
    </p:extLst>
  </p:cSld>
  <p:clrMapOvr>
    <a:masterClrMapping/>
  </p:clrMapOvr>
  <p:transition spd="slow">
    <p:push dir="u"/>
  </p:transition>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 Id="rId30"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ID" hidden="1">
            <a:extLst>
              <a:ext uri="{FF2B5EF4-FFF2-40B4-BE49-F238E27FC236}">
                <a16:creationId xmlns:a16="http://schemas.microsoft.com/office/drawing/2014/main" id="{41FF29CE-FB36-4A94-A675-DDBE1348BD41}"/>
              </a:ext>
            </a:extLst>
          </p:cNvPr>
          <p:cNvGrpSpPr/>
          <p:nvPr userDrawn="1"/>
        </p:nvGrpSpPr>
        <p:grpSpPr>
          <a:xfrm>
            <a:off x="240030" y="-243206"/>
            <a:ext cx="11807190" cy="7101203"/>
            <a:chOff x="240030" y="-243206"/>
            <a:chExt cx="11807190" cy="7101203"/>
          </a:xfrm>
        </p:grpSpPr>
        <p:cxnSp>
          <p:nvCxnSpPr>
            <p:cNvPr id="5" name="Rechte verbindingslijn 4">
              <a:extLst>
                <a:ext uri="{FF2B5EF4-FFF2-40B4-BE49-F238E27FC236}">
                  <a16:creationId xmlns:a16="http://schemas.microsoft.com/office/drawing/2014/main" id="{AE520030-A6A5-41C2-A96D-1462341C54EE}"/>
                </a:ext>
              </a:extLst>
            </p:cNvPr>
            <p:cNvCxnSpPr/>
            <p:nvPr userDrawn="1"/>
          </p:nvCxnSpPr>
          <p:spPr>
            <a:xfrm>
              <a:off x="765803" y="-243206"/>
              <a:ext cx="0" cy="710120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5F220E02-12B0-40E0-ABF6-C815F8DA4046}"/>
                </a:ext>
              </a:extLst>
            </p:cNvPr>
            <p:cNvCxnSpPr/>
            <p:nvPr userDrawn="1"/>
          </p:nvCxnSpPr>
          <p:spPr>
            <a:xfrm>
              <a:off x="11615770" y="-243206"/>
              <a:ext cx="0" cy="710120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49E8E50B-D47B-4BBC-827F-1366C4AAD0CA}"/>
                </a:ext>
              </a:extLst>
            </p:cNvPr>
            <p:cNvCxnSpPr/>
            <p:nvPr userDrawn="1"/>
          </p:nvCxnSpPr>
          <p:spPr>
            <a:xfrm flipH="1">
              <a:off x="240030" y="556259"/>
              <a:ext cx="1180719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4929D352-BA6B-4746-8410-66F16EF31467}"/>
                </a:ext>
              </a:extLst>
            </p:cNvPr>
            <p:cNvCxnSpPr/>
            <p:nvPr userDrawn="1"/>
          </p:nvCxnSpPr>
          <p:spPr>
            <a:xfrm flipH="1">
              <a:off x="240030" y="922019"/>
              <a:ext cx="1180719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8BE275D2-DE2C-4FBA-9D11-C668ABF4979C}"/>
                </a:ext>
              </a:extLst>
            </p:cNvPr>
            <p:cNvCxnSpPr/>
            <p:nvPr userDrawn="1"/>
          </p:nvCxnSpPr>
          <p:spPr>
            <a:xfrm flipH="1">
              <a:off x="240030" y="1478101"/>
              <a:ext cx="1180719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2C3B6A12-DA2F-4814-8660-472B2EEC0D92}"/>
                </a:ext>
              </a:extLst>
            </p:cNvPr>
            <p:cNvCxnSpPr/>
            <p:nvPr userDrawn="1"/>
          </p:nvCxnSpPr>
          <p:spPr>
            <a:xfrm flipH="1">
              <a:off x="240030" y="5711009"/>
              <a:ext cx="1180719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Datum">
            <a:extLst>
              <a:ext uri="{FF2B5EF4-FFF2-40B4-BE49-F238E27FC236}">
                <a16:creationId xmlns:a16="http://schemas.microsoft.com/office/drawing/2014/main" id="{CBEA4851-877C-40F6-B8BA-24A4A19AADE4}"/>
              </a:ext>
            </a:extLst>
          </p:cNvPr>
          <p:cNvSpPr>
            <a:spLocks noGrp="1"/>
          </p:cNvSpPr>
          <p:nvPr>
            <p:ph type="dt" sz="half" idx="2"/>
          </p:nvPr>
        </p:nvSpPr>
        <p:spPr>
          <a:xfrm>
            <a:off x="777600" y="6480000"/>
            <a:ext cx="3315597" cy="185411"/>
          </a:xfrm>
          <a:prstGeom prst="rect">
            <a:avLst/>
          </a:prstGeom>
        </p:spPr>
        <p:txBody>
          <a:bodyPr vert="horz" lIns="0" tIns="0" rIns="0" bIns="0" rtlCol="0" anchor="ctr">
            <a:noAutofit/>
          </a:bodyPr>
          <a:lstStyle>
            <a:lvl1pPr algn="l">
              <a:defRPr sz="1000">
                <a:solidFill>
                  <a:schemeClr val="tx1">
                    <a:tint val="75000"/>
                  </a:schemeClr>
                </a:solidFill>
              </a:defRPr>
            </a:lvl1pPr>
          </a:lstStyle>
          <a:p>
            <a:r>
              <a:rPr lang="nl-NL" noProof="0" dirty="0"/>
              <a:t>woensdag 13 april 2022</a:t>
            </a:r>
          </a:p>
        </p:txBody>
      </p:sp>
      <p:sp>
        <p:nvSpPr>
          <p:cNvPr id="3" name="Tijdelijke aanduiding voor tekst 2"/>
          <p:cNvSpPr>
            <a:spLocks noGrp="1"/>
          </p:cNvSpPr>
          <p:nvPr>
            <p:ph type="body" idx="1"/>
          </p:nvPr>
        </p:nvSpPr>
        <p:spPr>
          <a:xfrm>
            <a:off x="777233" y="1856128"/>
            <a:ext cx="10827107" cy="4438164"/>
          </a:xfrm>
          <a:prstGeom prst="rect">
            <a:avLst/>
          </a:prstGeom>
        </p:spPr>
        <p:txBody>
          <a:bodyPr vert="horz" lIns="0" tIns="0" rIns="0" bIns="0" rtlCol="0">
            <a:noAutofit/>
          </a:bodyPr>
          <a:lstStyle/>
          <a:p>
            <a:pPr lvl="0"/>
            <a:r>
              <a:rPr lang="nl-NL" noProof="0" dirty="0" err="1"/>
              <a:t>Bullet</a:t>
            </a:r>
            <a:endParaRPr lang="nl-NL" noProof="0" dirty="0"/>
          </a:p>
          <a:p>
            <a:pPr lvl="1"/>
            <a:r>
              <a:rPr lang="nl-NL" noProof="0" dirty="0"/>
              <a:t>Sub-</a:t>
            </a:r>
            <a:r>
              <a:rPr lang="nl-NL" noProof="0" dirty="0" err="1"/>
              <a:t>bullet</a:t>
            </a:r>
            <a:endParaRPr lang="nl-NL" noProof="0" dirty="0"/>
          </a:p>
          <a:p>
            <a:pPr lvl="2"/>
            <a:r>
              <a:rPr lang="nl-NL" noProof="0" dirty="0"/>
              <a:t>Leestekst</a:t>
            </a:r>
          </a:p>
          <a:p>
            <a:pPr lvl="3"/>
            <a:r>
              <a:rPr lang="nl-NL" noProof="0" dirty="0"/>
              <a:t>Subtitel</a:t>
            </a:r>
          </a:p>
          <a:p>
            <a:pPr lvl="4"/>
            <a:r>
              <a:rPr lang="nl-NL" noProof="0" dirty="0"/>
              <a:t>Numerieke </a:t>
            </a:r>
            <a:r>
              <a:rPr lang="nl-NL" noProof="0" dirty="0" err="1"/>
              <a:t>bullet</a:t>
            </a:r>
            <a:endParaRPr lang="nl-NL" noProof="0" dirty="0"/>
          </a:p>
          <a:p>
            <a:pPr lvl="5"/>
            <a:r>
              <a:rPr lang="nl-NL" noProof="0" dirty="0" err="1"/>
              <a:t>Bullet</a:t>
            </a:r>
            <a:endParaRPr lang="nl-NL" noProof="0" dirty="0"/>
          </a:p>
          <a:p>
            <a:pPr lvl="6"/>
            <a:r>
              <a:rPr lang="nl-NL" noProof="0" dirty="0"/>
              <a:t>Sub-</a:t>
            </a:r>
            <a:r>
              <a:rPr lang="nl-NL" noProof="0" dirty="0" err="1"/>
              <a:t>bullet</a:t>
            </a:r>
            <a:endParaRPr lang="nl-NL" noProof="0" dirty="0"/>
          </a:p>
          <a:p>
            <a:pPr lvl="7"/>
            <a:r>
              <a:rPr lang="nl-NL" noProof="0" dirty="0"/>
              <a:t>Leestekst</a:t>
            </a:r>
          </a:p>
          <a:p>
            <a:pPr lvl="8"/>
            <a:r>
              <a:rPr lang="nl-NL" noProof="0" dirty="0"/>
              <a:t>Subtitel</a:t>
            </a:r>
          </a:p>
        </p:txBody>
      </p:sp>
      <p:sp>
        <p:nvSpPr>
          <p:cNvPr id="6" name="Datum">
            <a:extLst>
              <a:ext uri="{FF2B5EF4-FFF2-40B4-BE49-F238E27FC236}">
                <a16:creationId xmlns:a16="http://schemas.microsoft.com/office/drawing/2014/main" id="{48A9FB6B-5087-4423-A1CA-6D25601F6E77}"/>
              </a:ext>
            </a:extLst>
          </p:cNvPr>
          <p:cNvSpPr>
            <a:spLocks noGrp="1"/>
          </p:cNvSpPr>
          <p:nvPr>
            <p:ph type="sldNum" sz="quarter" idx="4"/>
          </p:nvPr>
        </p:nvSpPr>
        <p:spPr>
          <a:xfrm>
            <a:off x="11625611" y="6480355"/>
            <a:ext cx="421607" cy="185411"/>
          </a:xfrm>
          <a:prstGeom prst="rect">
            <a:avLst/>
          </a:prstGeom>
        </p:spPr>
        <p:txBody>
          <a:bodyPr vert="horz" lIns="91440" tIns="45720" rIns="91440" bIns="45720" rtlCol="0" anchor="ctr"/>
          <a:lstStyle>
            <a:lvl1pPr algn="l">
              <a:defRPr sz="1000">
                <a:solidFill>
                  <a:schemeClr val="tx1">
                    <a:tint val="75000"/>
                  </a:schemeClr>
                </a:solidFill>
              </a:defRPr>
            </a:lvl1pPr>
          </a:lstStyle>
          <a:p>
            <a:fld id="{5EC93C5F-DB18-4797-88B9-B8B0D60519FD}" type="slidenum">
              <a:rPr lang="nl-NL" noProof="0" smtClean="0"/>
              <a:pPr/>
              <a:t>‹#›</a:t>
            </a:fld>
            <a:endParaRPr lang="nl-NL" noProof="0" dirty="0"/>
          </a:p>
        </p:txBody>
      </p:sp>
      <p:sp>
        <p:nvSpPr>
          <p:cNvPr id="4" name="Voettekst">
            <a:extLst>
              <a:ext uri="{FF2B5EF4-FFF2-40B4-BE49-F238E27FC236}">
                <a16:creationId xmlns:a16="http://schemas.microsoft.com/office/drawing/2014/main" id="{AF8099B3-10E2-46C1-BF04-AE3AD12B9054}"/>
              </a:ext>
            </a:extLst>
          </p:cNvPr>
          <p:cNvSpPr>
            <a:spLocks noGrp="1"/>
          </p:cNvSpPr>
          <p:nvPr>
            <p:ph type="ftr" sz="quarter" idx="3"/>
          </p:nvPr>
        </p:nvSpPr>
        <p:spPr>
          <a:xfrm>
            <a:off x="777242" y="6480355"/>
            <a:ext cx="5318757" cy="185411"/>
          </a:xfrm>
          <a:prstGeom prst="rect">
            <a:avLst/>
          </a:prstGeom>
        </p:spPr>
        <p:txBody>
          <a:bodyPr vert="horz" lIns="0" tIns="0" rIns="0" bIns="0" rtlCol="0" anchor="ctr">
            <a:noAutofit/>
          </a:bodyPr>
          <a:lstStyle>
            <a:lvl1pPr algn="l">
              <a:defRPr sz="1000">
                <a:solidFill>
                  <a:schemeClr val="tx1">
                    <a:tint val="75000"/>
                  </a:schemeClr>
                </a:solidFill>
              </a:defRPr>
            </a:lvl1pPr>
          </a:lstStyle>
          <a:p>
            <a:endParaRPr lang="nl-NL" noProof="0" dirty="0"/>
          </a:p>
        </p:txBody>
      </p:sp>
      <p:sp>
        <p:nvSpPr>
          <p:cNvPr id="2" name="Titel"/>
          <p:cNvSpPr>
            <a:spLocks noGrp="1"/>
          </p:cNvSpPr>
          <p:nvPr>
            <p:ph type="title"/>
          </p:nvPr>
        </p:nvSpPr>
        <p:spPr>
          <a:xfrm>
            <a:off x="777244" y="619124"/>
            <a:ext cx="10828685" cy="268289"/>
          </a:xfrm>
          <a:prstGeom prst="rect">
            <a:avLst/>
          </a:prstGeom>
        </p:spPr>
        <p:txBody>
          <a:bodyPr vert="horz" lIns="0" tIns="0" rIns="0" bIns="385200" rtlCol="0" anchor="t">
            <a:noAutofit/>
          </a:bodyPr>
          <a:lstStyle/>
          <a:p>
            <a:r>
              <a:rPr lang="nl-NL" noProof="0" dirty="0"/>
              <a:t>Plaats eerste titel hier</a:t>
            </a:r>
          </a:p>
        </p:txBody>
      </p:sp>
    </p:spTree>
    <p:extLst>
      <p:ext uri="{BB962C8B-B14F-4D97-AF65-F5344CB8AC3E}">
        <p14:creationId xmlns:p14="http://schemas.microsoft.com/office/powerpoint/2010/main" val="2831793803"/>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Lst>
  <p:transition spd="slow">
    <p:push dir="u"/>
  </p:transition>
  <p:hf hdr="0" ftr="0"/>
  <p:txStyles>
    <p:titleStyle>
      <a:lvl1pPr algn="l" defTabSz="914400" rtl="0" eaLnBrk="1" latinLnBrk="0" hangingPunct="1">
        <a:lnSpc>
          <a:spcPct val="90000"/>
        </a:lnSpc>
        <a:spcBef>
          <a:spcPct val="0"/>
        </a:spcBef>
        <a:buNone/>
        <a:tabLst>
          <a:tab pos="1255713" algn="l"/>
        </a:tabLst>
        <a:defRPr sz="3000" b="1" kern="1200" cap="all" baseline="0">
          <a:solidFill>
            <a:schemeClr val="tx2"/>
          </a:solidFill>
          <a:latin typeface="+mj-lt"/>
          <a:ea typeface="+mj-ea"/>
          <a:cs typeface="+mj-cs"/>
        </a:defRPr>
      </a:lvl1pPr>
    </p:titleStyle>
    <p:bodyStyle>
      <a:lvl1pPr marL="179388" indent="-179388" algn="l" defTabSz="719138" rtl="0" eaLnBrk="1" latinLnBrk="0" hangingPunct="1">
        <a:lnSpc>
          <a:spcPct val="100000"/>
        </a:lnSpc>
        <a:spcBef>
          <a:spcPts val="300"/>
        </a:spcBef>
        <a:spcAft>
          <a:spcPts val="600"/>
        </a:spcAft>
        <a:buClr>
          <a:schemeClr val="tx2"/>
        </a:buClr>
        <a:buSzPct val="100000"/>
        <a:buFontTx/>
        <a:buBlip>
          <a:blip r:embed="rId26">
            <a:extLst>
              <a:ext uri="{96DAC541-7B7A-43D3-8B79-37D633B846F1}">
                <asvg:svgBlip xmlns:asvg="http://schemas.microsoft.com/office/drawing/2016/SVG/main" r:embed="rId27"/>
              </a:ext>
            </a:extLst>
          </a:blip>
        </a:buBlip>
        <a:defRPr sz="1600" kern="1200">
          <a:solidFill>
            <a:schemeClr val="tx1"/>
          </a:solidFill>
          <a:latin typeface="+mn-lt"/>
          <a:ea typeface="+mn-ea"/>
          <a:cs typeface="+mn-cs"/>
        </a:defRPr>
      </a:lvl1pPr>
      <a:lvl2pPr marL="357188" indent="-177800" algn="l" defTabSz="719138" rtl="0" eaLnBrk="1" latinLnBrk="0" hangingPunct="1">
        <a:lnSpc>
          <a:spcPct val="100000"/>
        </a:lnSpc>
        <a:spcBef>
          <a:spcPts val="300"/>
        </a:spcBef>
        <a:spcAft>
          <a:spcPts val="600"/>
        </a:spcAft>
        <a:buClr>
          <a:schemeClr val="tx2"/>
        </a:buClr>
        <a:buSzPct val="100000"/>
        <a:buFontTx/>
        <a:buBlip>
          <a:blip r:embed="rId28">
            <a:extLst>
              <a:ext uri="{96DAC541-7B7A-43D3-8B79-37D633B846F1}">
                <asvg:svgBlip xmlns:asvg="http://schemas.microsoft.com/office/drawing/2016/SVG/main" r:embed="rId29"/>
              </a:ext>
            </a:extLst>
          </a:blip>
        </a:buBlip>
        <a:defRPr sz="1600" i="0" kern="1200">
          <a:solidFill>
            <a:schemeClr val="tx1"/>
          </a:solidFill>
          <a:latin typeface="+mn-lt"/>
          <a:ea typeface="+mn-ea"/>
          <a:cs typeface="+mn-cs"/>
        </a:defRPr>
      </a:lvl2pPr>
      <a:lvl3pPr marL="0" indent="0" algn="l" defTabSz="719138" rtl="0" eaLnBrk="1" latinLnBrk="0" hangingPunct="1">
        <a:lnSpc>
          <a:spcPct val="100000"/>
        </a:lnSpc>
        <a:spcBef>
          <a:spcPts val="300"/>
        </a:spcBef>
        <a:spcAft>
          <a:spcPts val="600"/>
        </a:spcAft>
        <a:buClr>
          <a:srgbClr val="0070C0"/>
        </a:buClr>
        <a:buSzPct val="85000"/>
        <a:buFontTx/>
        <a:buNone/>
        <a:defRPr sz="1600" i="0" kern="1200">
          <a:solidFill>
            <a:schemeClr val="tx1"/>
          </a:solidFill>
          <a:latin typeface="+mn-lt"/>
          <a:ea typeface="+mn-ea"/>
          <a:cs typeface="+mn-cs"/>
        </a:defRPr>
      </a:lvl3pPr>
      <a:lvl4pPr marL="0" indent="0" algn="l" defTabSz="719138" rtl="0" eaLnBrk="1" latinLnBrk="0" hangingPunct="1">
        <a:lnSpc>
          <a:spcPct val="100000"/>
        </a:lnSpc>
        <a:spcBef>
          <a:spcPts val="300"/>
        </a:spcBef>
        <a:spcAft>
          <a:spcPts val="1200"/>
        </a:spcAft>
        <a:buFontTx/>
        <a:buNone/>
        <a:defRPr sz="2000" b="1" kern="1200" cap="all" spc="30" baseline="0">
          <a:solidFill>
            <a:schemeClr val="tx2"/>
          </a:solidFill>
          <a:latin typeface="Franklin Gothic Medium" panose="020B0603020102020204" pitchFamily="34" charset="0"/>
          <a:ea typeface="+mn-ea"/>
          <a:cs typeface="Calibri" panose="020F0502020204030204" pitchFamily="34" charset="0"/>
        </a:defRPr>
      </a:lvl4pPr>
      <a:lvl5pPr marL="179388" indent="-179388" algn="l" defTabSz="719138" rtl="0" eaLnBrk="1" latinLnBrk="0" hangingPunct="1">
        <a:lnSpc>
          <a:spcPct val="100000"/>
        </a:lnSpc>
        <a:spcBef>
          <a:spcPts val="300"/>
        </a:spcBef>
        <a:spcAft>
          <a:spcPts val="600"/>
        </a:spcAft>
        <a:buClr>
          <a:schemeClr val="tx1"/>
        </a:buClr>
        <a:buFont typeface="+mj-lt"/>
        <a:buAutoNum type="arabicPeriod"/>
        <a:tabLst>
          <a:tab pos="179388" algn="l"/>
        </a:tabLst>
        <a:defRPr sz="1600" i="0" kern="1200">
          <a:solidFill>
            <a:schemeClr val="tx1"/>
          </a:solidFill>
          <a:latin typeface="+mn-lt"/>
          <a:ea typeface="+mn-ea"/>
          <a:cs typeface="+mn-cs"/>
        </a:defRPr>
      </a:lvl5pPr>
      <a:lvl6pPr marL="179388" indent="-179388" algn="l" defTabSz="914400" rtl="0" eaLnBrk="1" latinLnBrk="0" hangingPunct="1">
        <a:lnSpc>
          <a:spcPct val="100000"/>
        </a:lnSpc>
        <a:spcBef>
          <a:spcPts val="300"/>
        </a:spcBef>
        <a:spcAft>
          <a:spcPts val="600"/>
        </a:spcAft>
        <a:buFontTx/>
        <a:buBlip>
          <a:blip r:embed="rId26">
            <a:extLst>
              <a:ext uri="{96DAC541-7B7A-43D3-8B79-37D633B846F1}">
                <asvg:svgBlip xmlns:asvg="http://schemas.microsoft.com/office/drawing/2016/SVG/main" r:embed="rId27"/>
              </a:ext>
            </a:extLst>
          </a:blip>
        </a:buBlip>
        <a:defRPr sz="1600" b="0" i="0" kern="1200">
          <a:solidFill>
            <a:schemeClr val="tx1"/>
          </a:solidFill>
          <a:latin typeface="+mn-lt"/>
          <a:ea typeface="+mn-ea"/>
          <a:cs typeface="+mn-cs"/>
        </a:defRPr>
      </a:lvl6pPr>
      <a:lvl7pPr marL="357188" indent="-177800" algn="l" defTabSz="914400" rtl="0" eaLnBrk="1" latinLnBrk="0" hangingPunct="1">
        <a:lnSpc>
          <a:spcPct val="100000"/>
        </a:lnSpc>
        <a:spcBef>
          <a:spcPts val="300"/>
        </a:spcBef>
        <a:spcAft>
          <a:spcPts val="600"/>
        </a:spcAft>
        <a:buFontTx/>
        <a:buBlip>
          <a:blip r:embed="rId28">
            <a:extLst>
              <a:ext uri="{96DAC541-7B7A-43D3-8B79-37D633B846F1}">
                <asvg:svgBlip xmlns:asvg="http://schemas.microsoft.com/office/drawing/2016/SVG/main" r:embed="rId29"/>
              </a:ext>
            </a:extLst>
          </a:blip>
        </a:buBlip>
        <a:defRPr sz="1600" b="0" i="0" kern="1200">
          <a:solidFill>
            <a:schemeClr val="tx1"/>
          </a:solidFill>
          <a:latin typeface="+mn-lt"/>
          <a:ea typeface="+mn-ea"/>
          <a:cs typeface="+mn-cs"/>
        </a:defRPr>
      </a:lvl7pPr>
      <a:lvl8pPr marL="536400" indent="-176400" algn="l" defTabSz="914400" rtl="0" eaLnBrk="1" latinLnBrk="0" hangingPunct="1">
        <a:lnSpc>
          <a:spcPct val="90000"/>
        </a:lnSpc>
        <a:spcBef>
          <a:spcPts val="0"/>
        </a:spcBef>
        <a:spcAft>
          <a:spcPts val="600"/>
        </a:spcAft>
        <a:buFontTx/>
        <a:buBlip>
          <a:blip r:embed="rId30"/>
        </a:buBlip>
        <a:defRPr sz="1400" kern="1200">
          <a:solidFill>
            <a:schemeClr val="tx1"/>
          </a:solidFill>
          <a:latin typeface="+mn-lt"/>
          <a:ea typeface="+mn-ea"/>
          <a:cs typeface="+mn-cs"/>
        </a:defRPr>
      </a:lvl8pPr>
      <a:lvl9pPr marL="716400" indent="-176400" algn="l" defTabSz="914400" rtl="0" eaLnBrk="1" latinLnBrk="0" hangingPunct="1">
        <a:lnSpc>
          <a:spcPct val="100000"/>
        </a:lnSpc>
        <a:spcBef>
          <a:spcPts val="0"/>
        </a:spcBef>
        <a:spcAft>
          <a:spcPts val="1200"/>
        </a:spcAft>
        <a:buFontTx/>
        <a:buBlip>
          <a:blip r:embed="rId31"/>
        </a:buBlip>
        <a:defRPr sz="1400" b="0" kern="1200" cap="none" baseline="0">
          <a:solidFill>
            <a:schemeClr val="tx1"/>
          </a:solidFill>
          <a:latin typeface="Franklin Gothic Book" panose="020B0503020102020204" pitchFamily="34" charset="0"/>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orient="horz" userDrawn="1">
          <p15:clr>
            <a:srgbClr val="F26B43"/>
          </p15:clr>
        </p15:guide>
        <p15:guide id="3" orient="horz" pos="4320" userDrawn="1">
          <p15:clr>
            <a:srgbClr val="F26B43"/>
          </p15:clr>
        </p15:guide>
        <p15:guide id="5" orient="horz" pos="3966" userDrawn="1">
          <p15:clr>
            <a:srgbClr val="5ACBF0"/>
          </p15:clr>
        </p15:guide>
        <p15:guide id="6" orient="horz" pos="1167" userDrawn="1">
          <p15:clr>
            <a:srgbClr val="5ACBF0"/>
          </p15:clr>
        </p15:guide>
        <p15:guide id="7" orient="horz" pos="559" userDrawn="1">
          <p15:clr>
            <a:srgbClr val="5ACBF0"/>
          </p15:clr>
        </p15:guide>
        <p15:guide id="8" orient="horz" pos="390" userDrawn="1">
          <p15:clr>
            <a:srgbClr val="5ACBF0"/>
          </p15:clr>
        </p15:guide>
        <p15:guide id="9" pos="7680" userDrawn="1">
          <p15:clr>
            <a:srgbClr val="F26B43"/>
          </p15:clr>
        </p15:guide>
        <p15:guide id="10" pos="487" userDrawn="1">
          <p15:clr>
            <a:srgbClr val="5ACBF0"/>
          </p15:clr>
        </p15:guide>
        <p15:guide id="11" pos="7313"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6.png"/><Relationship Id="rId7"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27.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eg"/><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17.png"/></Relationships>
</file>

<file path=ppt/slides/_rels/slide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71.png"/><Relationship Id="rId4" Type="http://schemas.openxmlformats.org/officeDocument/2006/relationships/image" Target="../media/image2.svg"/><Relationship Id="rId9" Type="http://schemas.openxmlformats.org/officeDocument/2006/relationships/image" Target="../media/image70.png"/></Relationships>
</file>

<file path=ppt/slides/_rels/slide2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74.png"/><Relationship Id="rId4" Type="http://schemas.openxmlformats.org/officeDocument/2006/relationships/image" Target="../media/image3.png"/><Relationship Id="rId9" Type="http://schemas.openxmlformats.org/officeDocument/2006/relationships/image" Target="../media/image73.png"/></Relationships>
</file>

<file path=ppt/slides/_rels/slide3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emf"/></Relationships>
</file>

<file path=ppt/slides/_rels/slide3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5000" b="-15000"/>
          </a:stretch>
        </a:blipFill>
        <a:effectLst/>
      </p:bgPr>
    </p:bg>
    <p:spTree>
      <p:nvGrpSpPr>
        <p:cNvPr id="1" name=""/>
        <p:cNvGrpSpPr/>
        <p:nvPr/>
      </p:nvGrpSpPr>
      <p:grpSpPr>
        <a:xfrm>
          <a:off x="0" y="0"/>
          <a:ext cx="0" cy="0"/>
          <a:chOff x="0" y="0"/>
          <a:chExt cx="0" cy="0"/>
        </a:xfrm>
      </p:grpSpPr>
      <p:sp>
        <p:nvSpPr>
          <p:cNvPr id="18" name="Titel 17">
            <a:extLst>
              <a:ext uri="{FF2B5EF4-FFF2-40B4-BE49-F238E27FC236}">
                <a16:creationId xmlns:a16="http://schemas.microsoft.com/office/drawing/2014/main" id="{976C5212-975A-40FF-9FD4-BD7DC388623B}"/>
              </a:ext>
            </a:extLst>
          </p:cNvPr>
          <p:cNvSpPr>
            <a:spLocks noGrp="1"/>
          </p:cNvSpPr>
          <p:nvPr>
            <p:ph type="title"/>
          </p:nvPr>
        </p:nvSpPr>
        <p:spPr>
          <a:xfrm>
            <a:off x="777244" y="4976495"/>
            <a:ext cx="9809656" cy="319549"/>
          </a:xfrm>
        </p:spPr>
        <p:txBody>
          <a:bodyPr anchor="t"/>
          <a:lstStyle/>
          <a:p>
            <a:r>
              <a:rPr lang="nl-NL"/>
              <a:t>CSI, de nieuwe Space kalibratiefacililiteit bij TNO</a:t>
            </a:r>
            <a:endParaRPr lang="nl-NL" dirty="0"/>
          </a:p>
        </p:txBody>
      </p:sp>
      <p:sp>
        <p:nvSpPr>
          <p:cNvPr id="22" name="Tijdelijke aanduiding voor tekst 21">
            <a:extLst>
              <a:ext uri="{FF2B5EF4-FFF2-40B4-BE49-F238E27FC236}">
                <a16:creationId xmlns:a16="http://schemas.microsoft.com/office/drawing/2014/main" id="{F9C17B8D-6859-43E2-93FF-4D52EF337D8C}"/>
              </a:ext>
            </a:extLst>
          </p:cNvPr>
          <p:cNvSpPr>
            <a:spLocks noGrp="1"/>
          </p:cNvSpPr>
          <p:nvPr>
            <p:ph type="body" sz="quarter" idx="17"/>
          </p:nvPr>
        </p:nvSpPr>
        <p:spPr/>
        <p:txBody>
          <a:bodyPr/>
          <a:lstStyle/>
          <a:p>
            <a:r>
              <a:rPr lang="nl-NL" dirty="0"/>
              <a:t> </a:t>
            </a:r>
          </a:p>
        </p:txBody>
      </p:sp>
      <p:sp>
        <p:nvSpPr>
          <p:cNvPr id="19" name="Ondertitel 18">
            <a:extLst>
              <a:ext uri="{FF2B5EF4-FFF2-40B4-BE49-F238E27FC236}">
                <a16:creationId xmlns:a16="http://schemas.microsoft.com/office/drawing/2014/main" id="{92239BDE-AC69-48BF-8A7D-54D291E0892A}"/>
              </a:ext>
            </a:extLst>
          </p:cNvPr>
          <p:cNvSpPr>
            <a:spLocks noGrp="1"/>
          </p:cNvSpPr>
          <p:nvPr>
            <p:ph type="subTitle" idx="1"/>
          </p:nvPr>
        </p:nvSpPr>
        <p:spPr>
          <a:xfrm>
            <a:off x="777244" y="5755668"/>
            <a:ext cx="9809656" cy="448184"/>
          </a:xfrm>
        </p:spPr>
        <p:txBody>
          <a:bodyPr/>
          <a:lstStyle/>
          <a:p>
            <a:r>
              <a:rPr lang="nl-NL" dirty="0" err="1"/>
              <a:t>nevacdag</a:t>
            </a:r>
            <a:r>
              <a:rPr lang="nl-NL" dirty="0"/>
              <a:t> 2022 | </a:t>
            </a:r>
            <a:r>
              <a:rPr lang="nl-NL" sz="2400" dirty="0"/>
              <a:t>Freek Molkenboer, Rik Jansen, Tim Luijkx, Willem van Werkhoven, Wouter Mulckhuyse</a:t>
            </a:r>
            <a:endParaRPr lang="nl-NL" dirty="0"/>
          </a:p>
        </p:txBody>
      </p:sp>
      <p:sp>
        <p:nvSpPr>
          <p:cNvPr id="20" name="Tijdelijke aanduiding voor tekst 19">
            <a:extLst>
              <a:ext uri="{FF2B5EF4-FFF2-40B4-BE49-F238E27FC236}">
                <a16:creationId xmlns:a16="http://schemas.microsoft.com/office/drawing/2014/main" id="{E0650F71-88D2-42C0-BC18-8BFA41A9FB07}"/>
              </a:ext>
            </a:extLst>
          </p:cNvPr>
          <p:cNvSpPr>
            <a:spLocks noGrp="1"/>
          </p:cNvSpPr>
          <p:nvPr>
            <p:ph type="body" sz="quarter" idx="15"/>
          </p:nvPr>
        </p:nvSpPr>
        <p:spPr/>
        <p:txBody>
          <a:bodyPr/>
          <a:lstStyle/>
          <a:p>
            <a:r>
              <a:rPr lang="nl-NL" dirty="0"/>
              <a:t> </a:t>
            </a:r>
          </a:p>
        </p:txBody>
      </p:sp>
      <p:sp>
        <p:nvSpPr>
          <p:cNvPr id="21" name="Tijdelijke aanduiding voor tekst 20">
            <a:extLst>
              <a:ext uri="{FF2B5EF4-FFF2-40B4-BE49-F238E27FC236}">
                <a16:creationId xmlns:a16="http://schemas.microsoft.com/office/drawing/2014/main" id="{EECDA816-A100-41FA-BBF8-AC9B008FA9B3}"/>
              </a:ext>
            </a:extLst>
          </p:cNvPr>
          <p:cNvSpPr>
            <a:spLocks noGrp="1"/>
          </p:cNvSpPr>
          <p:nvPr>
            <p:ph type="body" sz="quarter" idx="16"/>
          </p:nvPr>
        </p:nvSpPr>
        <p:spPr/>
        <p:txBody>
          <a:bodyPr/>
          <a:lstStyle/>
          <a:p>
            <a:r>
              <a:rPr lang="nl-NL" dirty="0"/>
              <a:t> </a:t>
            </a:r>
          </a:p>
        </p:txBody>
      </p:sp>
      <p:sp>
        <p:nvSpPr>
          <p:cNvPr id="2" name="Date Placeholder 1">
            <a:extLst>
              <a:ext uri="{FF2B5EF4-FFF2-40B4-BE49-F238E27FC236}">
                <a16:creationId xmlns:a16="http://schemas.microsoft.com/office/drawing/2014/main" id="{80C55F18-3F03-468D-97A2-AD4DC1F63085}"/>
              </a:ext>
            </a:extLst>
          </p:cNvPr>
          <p:cNvSpPr>
            <a:spLocks noGrp="1"/>
          </p:cNvSpPr>
          <p:nvPr>
            <p:ph type="dt" sz="half" idx="20"/>
          </p:nvPr>
        </p:nvSpPr>
        <p:spPr>
          <a:xfrm>
            <a:off x="9297254" y="6498015"/>
            <a:ext cx="2808287" cy="165461"/>
          </a:xfrm>
        </p:spPr>
        <p:txBody>
          <a:bodyPr/>
          <a:lstStyle/>
          <a:p>
            <a:r>
              <a:rPr lang="nl-NL" dirty="0"/>
              <a:t>woensdag 13 april 2022</a:t>
            </a:r>
          </a:p>
        </p:txBody>
      </p:sp>
    </p:spTree>
    <p:extLst>
      <p:ext uri="{BB962C8B-B14F-4D97-AF65-F5344CB8AC3E}">
        <p14:creationId xmlns:p14="http://schemas.microsoft.com/office/powerpoint/2010/main" val="322281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jdelijke aanduiding voor verticale tekst 20">
            <a:extLst>
              <a:ext uri="{FF2B5EF4-FFF2-40B4-BE49-F238E27FC236}">
                <a16:creationId xmlns:a16="http://schemas.microsoft.com/office/drawing/2014/main" id="{6C94B16F-8535-4520-95DB-4C8EA218B1DB}"/>
              </a:ext>
            </a:extLst>
          </p:cNvPr>
          <p:cNvSpPr>
            <a:spLocks noGrp="1"/>
          </p:cNvSpPr>
          <p:nvPr>
            <p:ph type="body" orient="vert" idx="1"/>
          </p:nvPr>
        </p:nvSpPr>
        <p:spPr/>
        <p:txBody>
          <a:bodyPr/>
          <a:lstStyle/>
          <a:p>
            <a:r>
              <a:rPr lang="nl-NL" dirty="0"/>
              <a:t>Introductie</a:t>
            </a:r>
          </a:p>
        </p:txBody>
      </p:sp>
      <p:sp>
        <p:nvSpPr>
          <p:cNvPr id="23" name="Tijdelijke aanduiding voor verticale tekst 22">
            <a:extLst>
              <a:ext uri="{FF2B5EF4-FFF2-40B4-BE49-F238E27FC236}">
                <a16:creationId xmlns:a16="http://schemas.microsoft.com/office/drawing/2014/main" id="{521C2607-4FBB-4A3A-BD2E-87888BCD6040}"/>
              </a:ext>
            </a:extLst>
          </p:cNvPr>
          <p:cNvSpPr>
            <a:spLocks noGrp="1"/>
          </p:cNvSpPr>
          <p:nvPr>
            <p:ph type="body" orient="vert" idx="11"/>
          </p:nvPr>
        </p:nvSpPr>
        <p:spPr/>
        <p:txBody>
          <a:bodyPr/>
          <a:lstStyle/>
          <a:p>
            <a:r>
              <a:rPr lang="nl-NL" dirty="0"/>
              <a:t>01.</a:t>
            </a:r>
          </a:p>
        </p:txBody>
      </p:sp>
      <p:sp>
        <p:nvSpPr>
          <p:cNvPr id="24" name="Tijdelijke aanduiding voor verticale tekst 23">
            <a:extLst>
              <a:ext uri="{FF2B5EF4-FFF2-40B4-BE49-F238E27FC236}">
                <a16:creationId xmlns:a16="http://schemas.microsoft.com/office/drawing/2014/main" id="{E3D34D5E-A46C-464C-AFCC-B545CE050EB1}"/>
              </a:ext>
            </a:extLst>
          </p:cNvPr>
          <p:cNvSpPr>
            <a:spLocks noGrp="1"/>
          </p:cNvSpPr>
          <p:nvPr>
            <p:ph type="body" orient="vert" idx="12"/>
          </p:nvPr>
        </p:nvSpPr>
        <p:spPr/>
        <p:txBody>
          <a:bodyPr/>
          <a:lstStyle/>
          <a:p>
            <a:r>
              <a:rPr lang="nl-NL" dirty="0"/>
              <a:t>Waarom is kalibratie belangrijk</a:t>
            </a:r>
          </a:p>
        </p:txBody>
      </p:sp>
      <p:sp>
        <p:nvSpPr>
          <p:cNvPr id="25" name="Tijdelijke aanduiding voor verticale tekst 24">
            <a:extLst>
              <a:ext uri="{FF2B5EF4-FFF2-40B4-BE49-F238E27FC236}">
                <a16:creationId xmlns:a16="http://schemas.microsoft.com/office/drawing/2014/main" id="{670ACD2F-4CAD-4D3C-97DB-A8A8A97C859E}"/>
              </a:ext>
            </a:extLst>
          </p:cNvPr>
          <p:cNvSpPr>
            <a:spLocks noGrp="1"/>
          </p:cNvSpPr>
          <p:nvPr>
            <p:ph type="body" orient="vert" idx="13"/>
          </p:nvPr>
        </p:nvSpPr>
        <p:spPr/>
        <p:txBody>
          <a:bodyPr/>
          <a:lstStyle/>
          <a:p>
            <a:r>
              <a:rPr lang="nl-NL" dirty="0"/>
              <a:t>02.</a:t>
            </a:r>
          </a:p>
        </p:txBody>
      </p:sp>
      <p:sp>
        <p:nvSpPr>
          <p:cNvPr id="26" name="Tijdelijke aanduiding voor verticale tekst 25">
            <a:extLst>
              <a:ext uri="{FF2B5EF4-FFF2-40B4-BE49-F238E27FC236}">
                <a16:creationId xmlns:a16="http://schemas.microsoft.com/office/drawing/2014/main" id="{027DA106-5CAC-4732-958D-9B4D3418C11E}"/>
              </a:ext>
            </a:extLst>
          </p:cNvPr>
          <p:cNvSpPr>
            <a:spLocks noGrp="1"/>
          </p:cNvSpPr>
          <p:nvPr>
            <p:ph type="body" orient="vert" idx="14"/>
          </p:nvPr>
        </p:nvSpPr>
        <p:spPr/>
        <p:txBody>
          <a:bodyPr/>
          <a:lstStyle/>
          <a:p>
            <a:r>
              <a:rPr lang="nl-NL" dirty="0"/>
              <a:t>CSI architectuur</a:t>
            </a:r>
          </a:p>
        </p:txBody>
      </p:sp>
      <p:sp>
        <p:nvSpPr>
          <p:cNvPr id="27" name="Tijdelijke aanduiding voor verticale tekst 26">
            <a:extLst>
              <a:ext uri="{FF2B5EF4-FFF2-40B4-BE49-F238E27FC236}">
                <a16:creationId xmlns:a16="http://schemas.microsoft.com/office/drawing/2014/main" id="{4CCFC2F6-50A9-4FB6-B316-D0E8199E66A9}"/>
              </a:ext>
            </a:extLst>
          </p:cNvPr>
          <p:cNvSpPr>
            <a:spLocks noGrp="1"/>
          </p:cNvSpPr>
          <p:nvPr>
            <p:ph type="body" orient="vert" idx="15"/>
          </p:nvPr>
        </p:nvSpPr>
        <p:spPr/>
        <p:txBody>
          <a:bodyPr/>
          <a:lstStyle/>
          <a:p>
            <a:r>
              <a:rPr lang="nl-NL" dirty="0"/>
              <a:t>03.</a:t>
            </a:r>
          </a:p>
        </p:txBody>
      </p:sp>
      <p:sp>
        <p:nvSpPr>
          <p:cNvPr id="28" name="Tijdelijke aanduiding voor verticale tekst 27">
            <a:extLst>
              <a:ext uri="{FF2B5EF4-FFF2-40B4-BE49-F238E27FC236}">
                <a16:creationId xmlns:a16="http://schemas.microsoft.com/office/drawing/2014/main" id="{D773CAF6-B815-4797-9240-629EC2852976}"/>
              </a:ext>
            </a:extLst>
          </p:cNvPr>
          <p:cNvSpPr>
            <a:spLocks noGrp="1"/>
          </p:cNvSpPr>
          <p:nvPr>
            <p:ph type="body" orient="vert" idx="16"/>
          </p:nvPr>
        </p:nvSpPr>
        <p:spPr/>
        <p:txBody>
          <a:bodyPr/>
          <a:lstStyle/>
          <a:p>
            <a:r>
              <a:rPr lang="nl-NL" dirty="0"/>
              <a:t>Thermische vacuüm kamer (</a:t>
            </a:r>
            <a:r>
              <a:rPr lang="nl-NL" dirty="0" err="1"/>
              <a:t>tvc</a:t>
            </a:r>
            <a:r>
              <a:rPr lang="nl-NL" dirty="0"/>
              <a:t>)</a:t>
            </a:r>
          </a:p>
        </p:txBody>
      </p:sp>
      <p:sp>
        <p:nvSpPr>
          <p:cNvPr id="29" name="Tijdelijke aanduiding voor verticale tekst 28">
            <a:extLst>
              <a:ext uri="{FF2B5EF4-FFF2-40B4-BE49-F238E27FC236}">
                <a16:creationId xmlns:a16="http://schemas.microsoft.com/office/drawing/2014/main" id="{76926F13-14DB-47C8-9F96-19912794A63E}"/>
              </a:ext>
            </a:extLst>
          </p:cNvPr>
          <p:cNvSpPr>
            <a:spLocks noGrp="1"/>
          </p:cNvSpPr>
          <p:nvPr>
            <p:ph type="body" orient="vert" idx="17"/>
          </p:nvPr>
        </p:nvSpPr>
        <p:spPr/>
        <p:txBody>
          <a:bodyPr/>
          <a:lstStyle/>
          <a:p>
            <a:r>
              <a:rPr lang="nl-NL" dirty="0"/>
              <a:t>04.</a:t>
            </a:r>
          </a:p>
        </p:txBody>
      </p:sp>
      <p:sp>
        <p:nvSpPr>
          <p:cNvPr id="30" name="Tijdelijke aanduiding voor verticale tekst 29">
            <a:extLst>
              <a:ext uri="{FF2B5EF4-FFF2-40B4-BE49-F238E27FC236}">
                <a16:creationId xmlns:a16="http://schemas.microsoft.com/office/drawing/2014/main" id="{FAF5B460-A118-4364-9D25-BA33CCAABE58}"/>
              </a:ext>
            </a:extLst>
          </p:cNvPr>
          <p:cNvSpPr>
            <a:spLocks noGrp="1"/>
          </p:cNvSpPr>
          <p:nvPr>
            <p:ph type="body" orient="vert" idx="18"/>
          </p:nvPr>
        </p:nvSpPr>
        <p:spPr/>
        <p:txBody>
          <a:bodyPr/>
          <a:lstStyle/>
          <a:p>
            <a:r>
              <a:rPr lang="nl-NL" dirty="0" err="1"/>
              <a:t>Hexapod</a:t>
            </a:r>
            <a:r>
              <a:rPr lang="nl-NL" dirty="0"/>
              <a:t> op rotatietafel</a:t>
            </a:r>
          </a:p>
        </p:txBody>
      </p:sp>
      <p:sp>
        <p:nvSpPr>
          <p:cNvPr id="31" name="Tijdelijke aanduiding voor verticale tekst 30">
            <a:extLst>
              <a:ext uri="{FF2B5EF4-FFF2-40B4-BE49-F238E27FC236}">
                <a16:creationId xmlns:a16="http://schemas.microsoft.com/office/drawing/2014/main" id="{D329B355-9CD7-404C-B106-693CA1DA5566}"/>
              </a:ext>
            </a:extLst>
          </p:cNvPr>
          <p:cNvSpPr>
            <a:spLocks noGrp="1"/>
          </p:cNvSpPr>
          <p:nvPr>
            <p:ph type="body" orient="vert" idx="19"/>
          </p:nvPr>
        </p:nvSpPr>
        <p:spPr/>
        <p:txBody>
          <a:bodyPr/>
          <a:lstStyle/>
          <a:p>
            <a:r>
              <a:rPr lang="nl-NL" dirty="0"/>
              <a:t>05.</a:t>
            </a:r>
          </a:p>
        </p:txBody>
      </p:sp>
      <p:sp>
        <p:nvSpPr>
          <p:cNvPr id="32" name="Tijdelijke aanduiding voor verticale tekst 31">
            <a:extLst>
              <a:ext uri="{FF2B5EF4-FFF2-40B4-BE49-F238E27FC236}">
                <a16:creationId xmlns:a16="http://schemas.microsoft.com/office/drawing/2014/main" id="{C5DC829E-C25E-4BED-BC88-DC74806EA791}"/>
              </a:ext>
            </a:extLst>
          </p:cNvPr>
          <p:cNvSpPr>
            <a:spLocks noGrp="1"/>
          </p:cNvSpPr>
          <p:nvPr>
            <p:ph type="body" orient="vert" idx="20"/>
          </p:nvPr>
        </p:nvSpPr>
        <p:spPr/>
        <p:txBody>
          <a:bodyPr/>
          <a:lstStyle/>
          <a:p>
            <a:r>
              <a:rPr lang="nl-NL" dirty="0"/>
              <a:t>conclusie</a:t>
            </a:r>
          </a:p>
        </p:txBody>
      </p:sp>
      <p:sp>
        <p:nvSpPr>
          <p:cNvPr id="33" name="Tijdelijke aanduiding voor verticale tekst 32">
            <a:extLst>
              <a:ext uri="{FF2B5EF4-FFF2-40B4-BE49-F238E27FC236}">
                <a16:creationId xmlns:a16="http://schemas.microsoft.com/office/drawing/2014/main" id="{029FCC08-61C8-40CC-849C-391D03E7EE76}"/>
              </a:ext>
            </a:extLst>
          </p:cNvPr>
          <p:cNvSpPr>
            <a:spLocks noGrp="1"/>
          </p:cNvSpPr>
          <p:nvPr>
            <p:ph type="body" orient="vert" idx="21"/>
          </p:nvPr>
        </p:nvSpPr>
        <p:spPr/>
        <p:txBody>
          <a:bodyPr/>
          <a:lstStyle/>
          <a:p>
            <a:r>
              <a:rPr lang="nl-NL" dirty="0"/>
              <a:t>06.</a:t>
            </a:r>
          </a:p>
        </p:txBody>
      </p:sp>
      <p:sp>
        <p:nvSpPr>
          <p:cNvPr id="20" name="Titel 19">
            <a:extLst>
              <a:ext uri="{FF2B5EF4-FFF2-40B4-BE49-F238E27FC236}">
                <a16:creationId xmlns:a16="http://schemas.microsoft.com/office/drawing/2014/main" id="{8C1168D6-9B25-4167-B88C-30B98ACCAFBC}"/>
              </a:ext>
            </a:extLst>
          </p:cNvPr>
          <p:cNvSpPr>
            <a:spLocks noGrp="1"/>
          </p:cNvSpPr>
          <p:nvPr>
            <p:ph type="title"/>
          </p:nvPr>
        </p:nvSpPr>
        <p:spPr/>
        <p:txBody>
          <a:bodyPr/>
          <a:lstStyle/>
          <a:p>
            <a:r>
              <a:rPr lang="nl-NL" dirty="0"/>
              <a:t>inhoud</a:t>
            </a:r>
          </a:p>
        </p:txBody>
      </p:sp>
    </p:spTree>
    <p:extLst>
      <p:ext uri="{BB962C8B-B14F-4D97-AF65-F5344CB8AC3E}">
        <p14:creationId xmlns:p14="http://schemas.microsoft.com/office/powerpoint/2010/main" val="372909129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9154D748-3854-474A-9563-BCF054B340DC}"/>
              </a:ext>
            </a:extLst>
          </p:cNvPr>
          <p:cNvSpPr>
            <a:spLocks noGrp="1"/>
          </p:cNvSpPr>
          <p:nvPr>
            <p:ph type="body" orient="vert" idx="1"/>
          </p:nvPr>
        </p:nvSpPr>
        <p:spPr>
          <a:xfrm>
            <a:off x="777233" y="1856128"/>
            <a:ext cx="5460794" cy="4438165"/>
          </a:xfrm>
        </p:spPr>
        <p:txBody>
          <a:bodyPr/>
          <a:lstStyle/>
          <a:p>
            <a:r>
              <a:rPr lang="nl-NL" dirty="0"/>
              <a:t>Senior Systems Engineer @ TNO, afdeling Nano-</a:t>
            </a:r>
            <a:r>
              <a:rPr lang="nl-NL" dirty="0" err="1"/>
              <a:t>instrumentation</a:t>
            </a:r>
            <a:endParaRPr lang="nl-NL" dirty="0"/>
          </a:p>
          <a:p>
            <a:pPr lvl="1"/>
            <a:r>
              <a:rPr lang="nl-NL" dirty="0"/>
              <a:t>&gt;15 jaar</a:t>
            </a:r>
          </a:p>
          <a:p>
            <a:pPr lvl="1"/>
            <a:r>
              <a:rPr lang="nl-NL" dirty="0"/>
              <a:t>Halfgeleider industrie </a:t>
            </a:r>
          </a:p>
          <a:p>
            <a:pPr lvl="1"/>
            <a:r>
              <a:rPr lang="nl-NL" dirty="0"/>
              <a:t>Vacuüm en </a:t>
            </a:r>
            <a:r>
              <a:rPr lang="nl-NL" dirty="0" err="1"/>
              <a:t>contamination</a:t>
            </a:r>
            <a:r>
              <a:rPr lang="nl-NL" dirty="0"/>
              <a:t> control</a:t>
            </a:r>
          </a:p>
          <a:p>
            <a:pPr lvl="1"/>
            <a:endParaRPr lang="nl-NL" dirty="0"/>
          </a:p>
          <a:p>
            <a:r>
              <a:rPr lang="nl-NL" dirty="0"/>
              <a:t>CSI is een nieuwe kalibratie faciliteit voor de ruimtevaart activiteiten van TNO</a:t>
            </a:r>
          </a:p>
          <a:p>
            <a:endParaRPr lang="nl-NL" dirty="0"/>
          </a:p>
          <a:p>
            <a:endParaRPr lang="nl-NL" dirty="0"/>
          </a:p>
          <a:p>
            <a:endParaRPr lang="nl-NL" dirty="0"/>
          </a:p>
        </p:txBody>
      </p:sp>
      <p:sp>
        <p:nvSpPr>
          <p:cNvPr id="3" name="Vertical Text Placeholder 2">
            <a:extLst>
              <a:ext uri="{FF2B5EF4-FFF2-40B4-BE49-F238E27FC236}">
                <a16:creationId xmlns:a16="http://schemas.microsoft.com/office/drawing/2014/main" id="{DB571BE5-ABC5-4DA3-A933-69A3B12636D2}"/>
              </a:ext>
            </a:extLst>
          </p:cNvPr>
          <p:cNvSpPr>
            <a:spLocks noGrp="1"/>
          </p:cNvSpPr>
          <p:nvPr>
            <p:ph type="body" orient="vert" idx="15"/>
          </p:nvPr>
        </p:nvSpPr>
        <p:spPr/>
        <p:txBody>
          <a:bodyPr/>
          <a:lstStyle/>
          <a:p>
            <a:endParaRPr lang="nl-NL" dirty="0"/>
          </a:p>
        </p:txBody>
      </p:sp>
      <p:sp>
        <p:nvSpPr>
          <p:cNvPr id="4" name="Subtitle 3">
            <a:extLst>
              <a:ext uri="{FF2B5EF4-FFF2-40B4-BE49-F238E27FC236}">
                <a16:creationId xmlns:a16="http://schemas.microsoft.com/office/drawing/2014/main" id="{B229D63C-8E87-40E3-A34A-CF29185293FB}"/>
              </a:ext>
            </a:extLst>
          </p:cNvPr>
          <p:cNvSpPr>
            <a:spLocks noGrp="1"/>
          </p:cNvSpPr>
          <p:nvPr>
            <p:ph type="subTitle" idx="10"/>
          </p:nvPr>
        </p:nvSpPr>
        <p:spPr/>
        <p:txBody>
          <a:bodyPr/>
          <a:lstStyle/>
          <a:p>
            <a:r>
              <a:rPr lang="nl-NL" dirty="0"/>
              <a:t>Freek Molkenboer</a:t>
            </a:r>
          </a:p>
        </p:txBody>
      </p:sp>
      <p:sp>
        <p:nvSpPr>
          <p:cNvPr id="5" name="Title 4">
            <a:extLst>
              <a:ext uri="{FF2B5EF4-FFF2-40B4-BE49-F238E27FC236}">
                <a16:creationId xmlns:a16="http://schemas.microsoft.com/office/drawing/2014/main" id="{C732699A-557C-4CEC-A1CC-1FDBDB42EB7F}"/>
              </a:ext>
            </a:extLst>
          </p:cNvPr>
          <p:cNvSpPr>
            <a:spLocks noGrp="1"/>
          </p:cNvSpPr>
          <p:nvPr>
            <p:ph type="title"/>
          </p:nvPr>
        </p:nvSpPr>
        <p:spPr/>
        <p:txBody>
          <a:bodyPr/>
          <a:lstStyle/>
          <a:p>
            <a:r>
              <a:rPr lang="nl-NL" dirty="0" err="1"/>
              <a:t>Introduction</a:t>
            </a:r>
            <a:endParaRPr lang="nl-NL" dirty="0"/>
          </a:p>
        </p:txBody>
      </p:sp>
      <p:pic>
        <p:nvPicPr>
          <p:cNvPr id="7" name="Afbeelding 5">
            <a:extLst>
              <a:ext uri="{FF2B5EF4-FFF2-40B4-BE49-F238E27FC236}">
                <a16:creationId xmlns:a16="http://schemas.microsoft.com/office/drawing/2014/main" id="{AB5B2419-D29E-4F41-8C10-3BBEEF9DCC5C}"/>
              </a:ext>
            </a:extLst>
          </p:cNvPr>
          <p:cNvPicPr/>
          <p:nvPr/>
        </p:nvPicPr>
        <p:blipFill rotWithShape="1">
          <a:blip r:embed="rId3" cstate="print">
            <a:extLst>
              <a:ext uri="{28A0092B-C50C-407E-A947-70E740481C1C}">
                <a14:useLocalDpi xmlns:a14="http://schemas.microsoft.com/office/drawing/2010/main" val="0"/>
              </a:ext>
            </a:extLst>
          </a:blip>
          <a:srcRect b="13430"/>
          <a:stretch/>
        </p:blipFill>
        <p:spPr bwMode="auto">
          <a:xfrm>
            <a:off x="6410971" y="2311745"/>
            <a:ext cx="5511506" cy="3437612"/>
          </a:xfrm>
          <a:prstGeom prst="rect">
            <a:avLst/>
          </a:prstGeom>
          <a:noFill/>
        </p:spPr>
      </p:pic>
      <p:sp>
        <p:nvSpPr>
          <p:cNvPr id="6" name="Slide Number Placeholder 5">
            <a:extLst>
              <a:ext uri="{FF2B5EF4-FFF2-40B4-BE49-F238E27FC236}">
                <a16:creationId xmlns:a16="http://schemas.microsoft.com/office/drawing/2014/main" id="{9BF4E609-5B98-44F3-94C0-355D4856C3EF}"/>
              </a:ext>
            </a:extLst>
          </p:cNvPr>
          <p:cNvSpPr>
            <a:spLocks noGrp="1"/>
          </p:cNvSpPr>
          <p:nvPr>
            <p:ph type="sldNum" sz="quarter" idx="17"/>
          </p:nvPr>
        </p:nvSpPr>
        <p:spPr/>
        <p:txBody>
          <a:bodyPr/>
          <a:lstStyle/>
          <a:p>
            <a:fld id="{5EC93C5F-DB18-4797-88B9-B8B0D60519FD}" type="slidenum">
              <a:rPr lang="nl-NL" smtClean="0"/>
              <a:pPr/>
              <a:t>3</a:t>
            </a:fld>
            <a:endParaRPr lang="nl-NL" dirty="0"/>
          </a:p>
        </p:txBody>
      </p:sp>
      <p:sp>
        <p:nvSpPr>
          <p:cNvPr id="8" name="Date Placeholder 7">
            <a:extLst>
              <a:ext uri="{FF2B5EF4-FFF2-40B4-BE49-F238E27FC236}">
                <a16:creationId xmlns:a16="http://schemas.microsoft.com/office/drawing/2014/main" id="{43912065-4CA0-4967-A839-F2B9567A173C}"/>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23205674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07DC1A-1754-43C0-94B0-3CF4433F51AE}"/>
              </a:ext>
            </a:extLst>
          </p:cNvPr>
          <p:cNvPicPr>
            <a:picLocks noChangeAspect="1"/>
          </p:cNvPicPr>
          <p:nvPr/>
        </p:nvPicPr>
        <p:blipFill rotWithShape="1">
          <a:blip r:embed="rId3"/>
          <a:srcRect l="4152" t="1680" r="2124" b="2011"/>
          <a:stretch/>
        </p:blipFill>
        <p:spPr>
          <a:xfrm>
            <a:off x="5239468" y="1349590"/>
            <a:ext cx="6175299" cy="4001259"/>
          </a:xfrm>
          <a:prstGeom prst="rect">
            <a:avLst/>
          </a:prstGeom>
        </p:spPr>
      </p:pic>
      <p:sp>
        <p:nvSpPr>
          <p:cNvPr id="2" name="Vertical Text Placeholder 1">
            <a:extLst>
              <a:ext uri="{FF2B5EF4-FFF2-40B4-BE49-F238E27FC236}">
                <a16:creationId xmlns:a16="http://schemas.microsoft.com/office/drawing/2014/main" id="{DCA0CF79-CD22-4A93-9FFA-8AAA299ABEDF}"/>
              </a:ext>
            </a:extLst>
          </p:cNvPr>
          <p:cNvSpPr>
            <a:spLocks noGrp="1"/>
          </p:cNvSpPr>
          <p:nvPr>
            <p:ph type="body" orient="vert" idx="1"/>
          </p:nvPr>
        </p:nvSpPr>
        <p:spPr/>
        <p:txBody>
          <a:bodyPr/>
          <a:lstStyle/>
          <a:p>
            <a:r>
              <a:rPr lang="nl-NL" dirty="0"/>
              <a:t>Ontwerp</a:t>
            </a:r>
          </a:p>
          <a:p>
            <a:r>
              <a:rPr lang="nl-NL" dirty="0"/>
              <a:t>Bouwen</a:t>
            </a:r>
          </a:p>
          <a:p>
            <a:r>
              <a:rPr lang="nl-NL" dirty="0"/>
              <a:t>Kalibratie</a:t>
            </a:r>
          </a:p>
        </p:txBody>
      </p:sp>
      <p:sp>
        <p:nvSpPr>
          <p:cNvPr id="3" name="Vertical Text Placeholder 2">
            <a:extLst>
              <a:ext uri="{FF2B5EF4-FFF2-40B4-BE49-F238E27FC236}">
                <a16:creationId xmlns:a16="http://schemas.microsoft.com/office/drawing/2014/main" id="{4A23FD02-CD74-4C9C-A848-810CA902E561}"/>
              </a:ext>
            </a:extLst>
          </p:cNvPr>
          <p:cNvSpPr>
            <a:spLocks noGrp="1"/>
          </p:cNvSpPr>
          <p:nvPr>
            <p:ph type="body" orient="vert" idx="15"/>
          </p:nvPr>
        </p:nvSpPr>
        <p:spPr/>
        <p:txBody>
          <a:bodyPr/>
          <a:lstStyle/>
          <a:p>
            <a:endParaRPr lang="nl-NL" dirty="0"/>
          </a:p>
        </p:txBody>
      </p:sp>
      <p:sp>
        <p:nvSpPr>
          <p:cNvPr id="5" name="Title 4">
            <a:extLst>
              <a:ext uri="{FF2B5EF4-FFF2-40B4-BE49-F238E27FC236}">
                <a16:creationId xmlns:a16="http://schemas.microsoft.com/office/drawing/2014/main" id="{9E2DE4F2-28B5-488F-8C1B-254663BEC493}"/>
              </a:ext>
            </a:extLst>
          </p:cNvPr>
          <p:cNvSpPr>
            <a:spLocks noGrp="1"/>
          </p:cNvSpPr>
          <p:nvPr>
            <p:ph type="title"/>
          </p:nvPr>
        </p:nvSpPr>
        <p:spPr/>
        <p:txBody>
          <a:bodyPr/>
          <a:lstStyle/>
          <a:p>
            <a:r>
              <a:rPr lang="nl-NL" dirty="0"/>
              <a:t>Introductie ruimtevaart @ TNO</a:t>
            </a:r>
          </a:p>
        </p:txBody>
      </p:sp>
      <p:sp>
        <p:nvSpPr>
          <p:cNvPr id="6" name="Date Placeholder 5">
            <a:extLst>
              <a:ext uri="{FF2B5EF4-FFF2-40B4-BE49-F238E27FC236}">
                <a16:creationId xmlns:a16="http://schemas.microsoft.com/office/drawing/2014/main" id="{C69DB10A-FE0F-4ACC-9CD2-421FB3421526}"/>
              </a:ext>
            </a:extLst>
          </p:cNvPr>
          <p:cNvSpPr>
            <a:spLocks noGrp="1"/>
          </p:cNvSpPr>
          <p:nvPr>
            <p:ph type="dt" sz="half" idx="18"/>
          </p:nvPr>
        </p:nvSpPr>
        <p:spPr/>
        <p:txBody>
          <a:bodyPr/>
          <a:lstStyle/>
          <a:p>
            <a:r>
              <a:rPr lang="nl-NL" dirty="0"/>
              <a:t>woensdag 13 april 2022</a:t>
            </a:r>
          </a:p>
        </p:txBody>
      </p:sp>
      <p:grpSp>
        <p:nvGrpSpPr>
          <p:cNvPr id="9" name="Group 8">
            <a:extLst>
              <a:ext uri="{FF2B5EF4-FFF2-40B4-BE49-F238E27FC236}">
                <a16:creationId xmlns:a16="http://schemas.microsoft.com/office/drawing/2014/main" id="{9AD45B99-11E0-4ACF-AB5F-16278848106A}"/>
              </a:ext>
            </a:extLst>
          </p:cNvPr>
          <p:cNvGrpSpPr/>
          <p:nvPr/>
        </p:nvGrpSpPr>
        <p:grpSpPr>
          <a:xfrm>
            <a:off x="5278189" y="1670066"/>
            <a:ext cx="6723508" cy="4225803"/>
            <a:chOff x="5014815" y="1241839"/>
            <a:chExt cx="6723508" cy="4225803"/>
          </a:xfrm>
        </p:grpSpPr>
        <p:pic>
          <p:nvPicPr>
            <p:cNvPr id="8" name="Picture 7">
              <a:extLst>
                <a:ext uri="{FF2B5EF4-FFF2-40B4-BE49-F238E27FC236}">
                  <a16:creationId xmlns:a16="http://schemas.microsoft.com/office/drawing/2014/main" id="{31E76D64-D37D-49EB-A2C3-AE76C830830E}"/>
                </a:ext>
              </a:extLst>
            </p:cNvPr>
            <p:cNvPicPr>
              <a:picLocks noChangeAspect="1"/>
            </p:cNvPicPr>
            <p:nvPr/>
          </p:nvPicPr>
          <p:blipFill>
            <a:blip r:embed="rId4"/>
            <a:stretch>
              <a:fillRect/>
            </a:stretch>
          </p:blipFill>
          <p:spPr>
            <a:xfrm>
              <a:off x="5014815" y="1241839"/>
              <a:ext cx="6723508" cy="3611515"/>
            </a:xfrm>
            <a:prstGeom prst="rect">
              <a:avLst/>
            </a:prstGeom>
          </p:spPr>
        </p:pic>
        <p:sp>
          <p:nvSpPr>
            <p:cNvPr id="4" name="TextBox 3">
              <a:extLst>
                <a:ext uri="{FF2B5EF4-FFF2-40B4-BE49-F238E27FC236}">
                  <a16:creationId xmlns:a16="http://schemas.microsoft.com/office/drawing/2014/main" id="{5CD62750-09C2-4452-8A63-20CEA953BABE}"/>
                </a:ext>
              </a:extLst>
            </p:cNvPr>
            <p:cNvSpPr txBox="1"/>
            <p:nvPr/>
          </p:nvSpPr>
          <p:spPr>
            <a:xfrm>
              <a:off x="5233182" y="4937759"/>
              <a:ext cx="6505141" cy="529883"/>
            </a:xfrm>
            <a:prstGeom prst="rect">
              <a:avLst/>
            </a:prstGeom>
            <a:noFill/>
            <a:ln>
              <a:solidFill>
                <a:schemeClr val="tx1"/>
              </a:solidFill>
            </a:ln>
          </p:spPr>
          <p:txBody>
            <a:bodyPr wrap="square" rtlCol="0">
              <a:spAutoFit/>
            </a:bodyPr>
            <a:lstStyle/>
            <a:p>
              <a:r>
                <a:rPr lang="en-GB" sz="1400" dirty="0"/>
                <a:t>Daniel Naron; controlling the molecular &amp; particle contamination for the Sentinel-5 Spectrometer; precisiebeurs 2017</a:t>
              </a:r>
            </a:p>
          </p:txBody>
        </p:sp>
      </p:grpSp>
      <p:cxnSp>
        <p:nvCxnSpPr>
          <p:cNvPr id="10" name="Straight Connector 9">
            <a:extLst>
              <a:ext uri="{FF2B5EF4-FFF2-40B4-BE49-F238E27FC236}">
                <a16:creationId xmlns:a16="http://schemas.microsoft.com/office/drawing/2014/main" id="{17FF4B62-13FC-4CAC-9B54-251633CA44AA}"/>
              </a:ext>
            </a:extLst>
          </p:cNvPr>
          <p:cNvCxnSpPr/>
          <p:nvPr/>
        </p:nvCxnSpPr>
        <p:spPr>
          <a:xfrm>
            <a:off x="923975" y="2834161"/>
            <a:ext cx="885675" cy="0"/>
          </a:xfrm>
          <a:prstGeom prst="line">
            <a:avLst/>
          </a:prstGeom>
          <a:ln/>
        </p:spPr>
        <p:style>
          <a:lnRef idx="1">
            <a:schemeClr val="accent5"/>
          </a:lnRef>
          <a:fillRef idx="0">
            <a:schemeClr val="accent5"/>
          </a:fillRef>
          <a:effectRef idx="0">
            <a:schemeClr val="accent5"/>
          </a:effectRef>
          <a:fontRef idx="minor">
            <a:schemeClr val="tx1"/>
          </a:fontRef>
        </p:style>
      </p:cxnSp>
      <p:pic>
        <p:nvPicPr>
          <p:cNvPr id="11" name="Picture 10">
            <a:extLst>
              <a:ext uri="{FF2B5EF4-FFF2-40B4-BE49-F238E27FC236}">
                <a16:creationId xmlns:a16="http://schemas.microsoft.com/office/drawing/2014/main" id="{AB9D1570-F08C-4C21-A427-A3CFCA4153CF}"/>
              </a:ext>
            </a:extLst>
          </p:cNvPr>
          <p:cNvPicPr>
            <a:picLocks noChangeAspect="1"/>
          </p:cNvPicPr>
          <p:nvPr/>
        </p:nvPicPr>
        <p:blipFill>
          <a:blip r:embed="rId5"/>
          <a:stretch>
            <a:fillRect/>
          </a:stretch>
        </p:blipFill>
        <p:spPr>
          <a:xfrm>
            <a:off x="651687" y="3095770"/>
            <a:ext cx="4398208" cy="2936914"/>
          </a:xfrm>
          <a:prstGeom prst="rect">
            <a:avLst/>
          </a:prstGeom>
        </p:spPr>
      </p:pic>
      <p:sp>
        <p:nvSpPr>
          <p:cNvPr id="7" name="Slide Number Placeholder 6">
            <a:extLst>
              <a:ext uri="{FF2B5EF4-FFF2-40B4-BE49-F238E27FC236}">
                <a16:creationId xmlns:a16="http://schemas.microsoft.com/office/drawing/2014/main" id="{20A3A5A2-7B4B-4F2C-A2BE-848093030571}"/>
              </a:ext>
            </a:extLst>
          </p:cNvPr>
          <p:cNvSpPr>
            <a:spLocks noGrp="1"/>
          </p:cNvSpPr>
          <p:nvPr>
            <p:ph type="sldNum" sz="quarter" idx="17"/>
          </p:nvPr>
        </p:nvSpPr>
        <p:spPr/>
        <p:txBody>
          <a:bodyPr/>
          <a:lstStyle/>
          <a:p>
            <a:fld id="{5EC93C5F-DB18-4797-88B9-B8B0D60519FD}" type="slidenum">
              <a:rPr lang="nl-NL" smtClean="0"/>
              <a:pPr/>
              <a:t>4</a:t>
            </a:fld>
            <a:endParaRPr lang="nl-NL" dirty="0"/>
          </a:p>
        </p:txBody>
      </p:sp>
    </p:spTree>
    <p:extLst>
      <p:ext uri="{BB962C8B-B14F-4D97-AF65-F5344CB8AC3E}">
        <p14:creationId xmlns:p14="http://schemas.microsoft.com/office/powerpoint/2010/main" val="25144769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8D815062-1DFC-4F30-AC3D-D781A8817EA4}"/>
              </a:ext>
            </a:extLst>
          </p:cNvPr>
          <p:cNvSpPr>
            <a:spLocks noGrp="1"/>
          </p:cNvSpPr>
          <p:nvPr>
            <p:ph type="body" orient="vert" idx="1"/>
          </p:nvPr>
        </p:nvSpPr>
        <p:spPr/>
        <p:txBody>
          <a:bodyPr/>
          <a:lstStyle/>
          <a:p>
            <a:r>
              <a:rPr lang="nl-NL" dirty="0"/>
              <a:t>Kalibreren is het weten hoe de gemeten gegevens precies geïnterpreteerd moeten worden</a:t>
            </a:r>
          </a:p>
        </p:txBody>
      </p:sp>
      <p:sp>
        <p:nvSpPr>
          <p:cNvPr id="3" name="Vertical Text Placeholder 2">
            <a:extLst>
              <a:ext uri="{FF2B5EF4-FFF2-40B4-BE49-F238E27FC236}">
                <a16:creationId xmlns:a16="http://schemas.microsoft.com/office/drawing/2014/main" id="{C7D381EB-97C0-4D9E-8110-103F4203A46C}"/>
              </a:ext>
            </a:extLst>
          </p:cNvPr>
          <p:cNvSpPr>
            <a:spLocks noGrp="1"/>
          </p:cNvSpPr>
          <p:nvPr>
            <p:ph type="body" orient="vert" idx="15"/>
          </p:nvPr>
        </p:nvSpPr>
        <p:spPr/>
        <p:txBody>
          <a:bodyPr/>
          <a:lstStyle/>
          <a:p>
            <a:endParaRPr lang="nl-NL" dirty="0"/>
          </a:p>
        </p:txBody>
      </p:sp>
      <p:sp>
        <p:nvSpPr>
          <p:cNvPr id="4" name="Subtitle 3">
            <a:extLst>
              <a:ext uri="{FF2B5EF4-FFF2-40B4-BE49-F238E27FC236}">
                <a16:creationId xmlns:a16="http://schemas.microsoft.com/office/drawing/2014/main" id="{A0C330C4-2DBA-41B4-BE6D-B7772E876628}"/>
              </a:ext>
            </a:extLst>
          </p:cNvPr>
          <p:cNvSpPr>
            <a:spLocks noGrp="1"/>
          </p:cNvSpPr>
          <p:nvPr>
            <p:ph type="subTitle" idx="10"/>
          </p:nvPr>
        </p:nvSpPr>
        <p:spPr/>
        <p:txBody>
          <a:bodyPr/>
          <a:lstStyle/>
          <a:p>
            <a:endParaRPr lang="nl-NL" dirty="0"/>
          </a:p>
        </p:txBody>
      </p:sp>
      <p:sp>
        <p:nvSpPr>
          <p:cNvPr id="5" name="Title 4">
            <a:extLst>
              <a:ext uri="{FF2B5EF4-FFF2-40B4-BE49-F238E27FC236}">
                <a16:creationId xmlns:a16="http://schemas.microsoft.com/office/drawing/2014/main" id="{108E5ECC-8EAD-4FB8-8392-971B5BB48CBD}"/>
              </a:ext>
            </a:extLst>
          </p:cNvPr>
          <p:cNvSpPr>
            <a:spLocks noGrp="1"/>
          </p:cNvSpPr>
          <p:nvPr>
            <p:ph type="title"/>
          </p:nvPr>
        </p:nvSpPr>
        <p:spPr/>
        <p:txBody>
          <a:bodyPr/>
          <a:lstStyle/>
          <a:p>
            <a:r>
              <a:rPr lang="nl-NL" dirty="0"/>
              <a:t>Waarom is kalibratie belangrijk</a:t>
            </a:r>
          </a:p>
        </p:txBody>
      </p:sp>
      <p:sp>
        <p:nvSpPr>
          <p:cNvPr id="6" name="Date Placeholder 5">
            <a:extLst>
              <a:ext uri="{FF2B5EF4-FFF2-40B4-BE49-F238E27FC236}">
                <a16:creationId xmlns:a16="http://schemas.microsoft.com/office/drawing/2014/main" id="{36DEC9FB-8CB4-4EC1-B46B-9A7128E81B1B}"/>
              </a:ext>
            </a:extLst>
          </p:cNvPr>
          <p:cNvSpPr>
            <a:spLocks noGrp="1"/>
          </p:cNvSpPr>
          <p:nvPr>
            <p:ph type="dt" sz="half" idx="18"/>
          </p:nvPr>
        </p:nvSpPr>
        <p:spPr/>
        <p:txBody>
          <a:bodyPr/>
          <a:lstStyle/>
          <a:p>
            <a:r>
              <a:rPr lang="nl-NL" dirty="0"/>
              <a:t>woensdag 13 april 2022</a:t>
            </a:r>
          </a:p>
        </p:txBody>
      </p:sp>
      <p:grpSp>
        <p:nvGrpSpPr>
          <p:cNvPr id="10" name="Group 9">
            <a:extLst>
              <a:ext uri="{FF2B5EF4-FFF2-40B4-BE49-F238E27FC236}">
                <a16:creationId xmlns:a16="http://schemas.microsoft.com/office/drawing/2014/main" id="{024287BA-FAB4-48FA-9B7C-5F3D17D1C785}"/>
              </a:ext>
            </a:extLst>
          </p:cNvPr>
          <p:cNvGrpSpPr/>
          <p:nvPr/>
        </p:nvGrpSpPr>
        <p:grpSpPr>
          <a:xfrm>
            <a:off x="814356" y="2336057"/>
            <a:ext cx="5515687" cy="3273633"/>
            <a:chOff x="4580545" y="2140879"/>
            <a:chExt cx="5515687" cy="3273633"/>
          </a:xfrm>
        </p:grpSpPr>
        <p:pic>
          <p:nvPicPr>
            <p:cNvPr id="8" name="Picture 7">
              <a:extLst>
                <a:ext uri="{FF2B5EF4-FFF2-40B4-BE49-F238E27FC236}">
                  <a16:creationId xmlns:a16="http://schemas.microsoft.com/office/drawing/2014/main" id="{721378B8-9522-4EA1-A19E-8A4959EC1502}"/>
                </a:ext>
              </a:extLst>
            </p:cNvPr>
            <p:cNvPicPr>
              <a:picLocks noChangeAspect="1"/>
            </p:cNvPicPr>
            <p:nvPr/>
          </p:nvPicPr>
          <p:blipFill>
            <a:blip r:embed="rId3"/>
            <a:stretch>
              <a:fillRect/>
            </a:stretch>
          </p:blipFill>
          <p:spPr>
            <a:xfrm>
              <a:off x="4580545" y="2140879"/>
              <a:ext cx="5515687" cy="2965856"/>
            </a:xfrm>
            <a:prstGeom prst="rect">
              <a:avLst/>
            </a:prstGeom>
          </p:spPr>
        </p:pic>
        <p:sp>
          <p:nvSpPr>
            <p:cNvPr id="9" name="TextBox 8">
              <a:extLst>
                <a:ext uri="{FF2B5EF4-FFF2-40B4-BE49-F238E27FC236}">
                  <a16:creationId xmlns:a16="http://schemas.microsoft.com/office/drawing/2014/main" id="{073C46B0-3644-4348-90E1-5249AFB41C51}"/>
                </a:ext>
              </a:extLst>
            </p:cNvPr>
            <p:cNvSpPr txBox="1"/>
            <p:nvPr/>
          </p:nvSpPr>
          <p:spPr>
            <a:xfrm>
              <a:off x="4580545" y="5106735"/>
              <a:ext cx="3973794" cy="307777"/>
            </a:xfrm>
            <a:prstGeom prst="rect">
              <a:avLst/>
            </a:prstGeom>
            <a:noFill/>
          </p:spPr>
          <p:txBody>
            <a:bodyPr wrap="square" rtlCol="0">
              <a:spAutoFit/>
            </a:bodyPr>
            <a:lstStyle/>
            <a:p>
              <a:r>
                <a:rPr lang="nl-NL" sz="1400" dirty="0"/>
                <a:t>Bron: https://www.businessinsider.nl</a:t>
              </a:r>
            </a:p>
          </p:txBody>
        </p:sp>
      </p:grpSp>
      <p:sp>
        <p:nvSpPr>
          <p:cNvPr id="7" name="Rectangle 6">
            <a:extLst>
              <a:ext uri="{FF2B5EF4-FFF2-40B4-BE49-F238E27FC236}">
                <a16:creationId xmlns:a16="http://schemas.microsoft.com/office/drawing/2014/main" id="{6D5E5CC2-42FF-4E0C-AFE0-BAF42B22CA7A}"/>
              </a:ext>
            </a:extLst>
          </p:cNvPr>
          <p:cNvSpPr/>
          <p:nvPr/>
        </p:nvSpPr>
        <p:spPr>
          <a:xfrm>
            <a:off x="3607570" y="2368126"/>
            <a:ext cx="2739678" cy="2720037"/>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nvGrpSpPr>
          <p:cNvPr id="13" name="Group 12">
            <a:extLst>
              <a:ext uri="{FF2B5EF4-FFF2-40B4-BE49-F238E27FC236}">
                <a16:creationId xmlns:a16="http://schemas.microsoft.com/office/drawing/2014/main" id="{6BBBE46D-236F-40D0-A2F8-13B86FE7AC07}"/>
              </a:ext>
            </a:extLst>
          </p:cNvPr>
          <p:cNvGrpSpPr/>
          <p:nvPr/>
        </p:nvGrpSpPr>
        <p:grpSpPr>
          <a:xfrm>
            <a:off x="814356" y="2336057"/>
            <a:ext cx="5515687" cy="3273633"/>
            <a:chOff x="4580545" y="2140879"/>
            <a:chExt cx="5515687" cy="3273633"/>
          </a:xfrm>
        </p:grpSpPr>
        <p:pic>
          <p:nvPicPr>
            <p:cNvPr id="14" name="Picture 13">
              <a:extLst>
                <a:ext uri="{FF2B5EF4-FFF2-40B4-BE49-F238E27FC236}">
                  <a16:creationId xmlns:a16="http://schemas.microsoft.com/office/drawing/2014/main" id="{5F74DB7E-DB5D-46A1-B36C-7D8FE0925F0D}"/>
                </a:ext>
              </a:extLst>
            </p:cNvPr>
            <p:cNvPicPr>
              <a:picLocks noChangeAspect="1"/>
            </p:cNvPicPr>
            <p:nvPr/>
          </p:nvPicPr>
          <p:blipFill>
            <a:blip r:embed="rId3"/>
            <a:stretch>
              <a:fillRect/>
            </a:stretch>
          </p:blipFill>
          <p:spPr>
            <a:xfrm>
              <a:off x="4580545" y="2140879"/>
              <a:ext cx="5515687" cy="2965856"/>
            </a:xfrm>
            <a:prstGeom prst="rect">
              <a:avLst/>
            </a:prstGeom>
          </p:spPr>
        </p:pic>
        <p:sp>
          <p:nvSpPr>
            <p:cNvPr id="15" name="TextBox 14">
              <a:extLst>
                <a:ext uri="{FF2B5EF4-FFF2-40B4-BE49-F238E27FC236}">
                  <a16:creationId xmlns:a16="http://schemas.microsoft.com/office/drawing/2014/main" id="{27107021-2F39-441C-BC58-D7E8956DA3A8}"/>
                </a:ext>
              </a:extLst>
            </p:cNvPr>
            <p:cNvSpPr txBox="1"/>
            <p:nvPr/>
          </p:nvSpPr>
          <p:spPr>
            <a:xfrm>
              <a:off x="4580545" y="5106735"/>
              <a:ext cx="3973794" cy="307777"/>
            </a:xfrm>
            <a:prstGeom prst="rect">
              <a:avLst/>
            </a:prstGeom>
            <a:noFill/>
          </p:spPr>
          <p:txBody>
            <a:bodyPr wrap="square" rtlCol="0">
              <a:spAutoFit/>
            </a:bodyPr>
            <a:lstStyle/>
            <a:p>
              <a:r>
                <a:rPr lang="nl-NL" sz="1400" dirty="0"/>
                <a:t>Bron: https://www.businessinsider.nl</a:t>
              </a:r>
            </a:p>
          </p:txBody>
        </p:sp>
      </p:grpSp>
      <p:cxnSp>
        <p:nvCxnSpPr>
          <p:cNvPr id="12" name="Straight Arrow Connector 11">
            <a:extLst>
              <a:ext uri="{FF2B5EF4-FFF2-40B4-BE49-F238E27FC236}">
                <a16:creationId xmlns:a16="http://schemas.microsoft.com/office/drawing/2014/main" id="{1E3D6C34-ED78-4D0E-83E3-6E287E51200D}"/>
              </a:ext>
            </a:extLst>
          </p:cNvPr>
          <p:cNvCxnSpPr/>
          <p:nvPr/>
        </p:nvCxnSpPr>
        <p:spPr>
          <a:xfrm flipH="1" flipV="1">
            <a:off x="1239475" y="4075210"/>
            <a:ext cx="344695" cy="72290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75E34FD-2B7F-44A7-B0FA-DE9F384B7A21}"/>
              </a:ext>
            </a:extLst>
          </p:cNvPr>
          <p:cNvCxnSpPr/>
          <p:nvPr/>
        </p:nvCxnSpPr>
        <p:spPr>
          <a:xfrm flipH="1" flipV="1">
            <a:off x="3868020" y="4075210"/>
            <a:ext cx="344695" cy="72290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609A818-416C-4E29-B950-E41D47837C6A}"/>
              </a:ext>
            </a:extLst>
          </p:cNvPr>
          <p:cNvPicPr>
            <a:picLocks noChangeAspect="1"/>
          </p:cNvPicPr>
          <p:nvPr/>
        </p:nvPicPr>
        <p:blipFill>
          <a:blip r:embed="rId4"/>
          <a:stretch>
            <a:fillRect/>
          </a:stretch>
        </p:blipFill>
        <p:spPr>
          <a:xfrm>
            <a:off x="6653410" y="2133652"/>
            <a:ext cx="4974103" cy="4105224"/>
          </a:xfrm>
          <a:prstGeom prst="rect">
            <a:avLst/>
          </a:prstGeom>
        </p:spPr>
      </p:pic>
      <p:sp>
        <p:nvSpPr>
          <p:cNvPr id="11" name="Slide Number Placeholder 10">
            <a:extLst>
              <a:ext uri="{FF2B5EF4-FFF2-40B4-BE49-F238E27FC236}">
                <a16:creationId xmlns:a16="http://schemas.microsoft.com/office/drawing/2014/main" id="{6055BB83-8977-4480-ABC9-E371F7E2B7C4}"/>
              </a:ext>
            </a:extLst>
          </p:cNvPr>
          <p:cNvSpPr>
            <a:spLocks noGrp="1"/>
          </p:cNvSpPr>
          <p:nvPr>
            <p:ph type="sldNum" sz="quarter" idx="17"/>
          </p:nvPr>
        </p:nvSpPr>
        <p:spPr/>
        <p:txBody>
          <a:bodyPr/>
          <a:lstStyle/>
          <a:p>
            <a:fld id="{5EC93C5F-DB18-4797-88B9-B8B0D60519FD}" type="slidenum">
              <a:rPr lang="nl-NL" smtClean="0"/>
              <a:pPr/>
              <a:t>5</a:t>
            </a:fld>
            <a:endParaRPr lang="nl-NL" dirty="0"/>
          </a:p>
        </p:txBody>
      </p:sp>
    </p:spTree>
    <p:extLst>
      <p:ext uri="{BB962C8B-B14F-4D97-AF65-F5344CB8AC3E}">
        <p14:creationId xmlns:p14="http://schemas.microsoft.com/office/powerpoint/2010/main" val="1998030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E33A9239-73E6-4361-A5DB-9401A79665B1}"/>
              </a:ext>
            </a:extLst>
          </p:cNvPr>
          <p:cNvSpPr>
            <a:spLocks noGrp="1"/>
          </p:cNvSpPr>
          <p:nvPr>
            <p:ph type="subTitle" idx="10"/>
          </p:nvPr>
        </p:nvSpPr>
        <p:spPr/>
        <p:txBody>
          <a:bodyPr/>
          <a:lstStyle/>
          <a:p>
            <a:endParaRPr lang="nl-NL" dirty="0"/>
          </a:p>
        </p:txBody>
      </p:sp>
      <p:sp>
        <p:nvSpPr>
          <p:cNvPr id="6" name="Title 5">
            <a:extLst>
              <a:ext uri="{FF2B5EF4-FFF2-40B4-BE49-F238E27FC236}">
                <a16:creationId xmlns:a16="http://schemas.microsoft.com/office/drawing/2014/main" id="{59B1F7B7-C499-4758-B232-D09E1825CEE2}"/>
              </a:ext>
            </a:extLst>
          </p:cNvPr>
          <p:cNvSpPr>
            <a:spLocks noGrp="1"/>
          </p:cNvSpPr>
          <p:nvPr>
            <p:ph type="title"/>
          </p:nvPr>
        </p:nvSpPr>
        <p:spPr/>
        <p:txBody>
          <a:bodyPr/>
          <a:lstStyle/>
          <a:p>
            <a:r>
              <a:rPr lang="nl-NL" dirty="0"/>
              <a:t>Kalibratie aardobservatie instrument</a:t>
            </a:r>
          </a:p>
        </p:txBody>
      </p:sp>
      <p:grpSp>
        <p:nvGrpSpPr>
          <p:cNvPr id="44" name="Group 43">
            <a:extLst>
              <a:ext uri="{FF2B5EF4-FFF2-40B4-BE49-F238E27FC236}">
                <a16:creationId xmlns:a16="http://schemas.microsoft.com/office/drawing/2014/main" id="{EE1281EB-A4A5-4F27-8910-D4C67388BB2E}"/>
              </a:ext>
            </a:extLst>
          </p:cNvPr>
          <p:cNvGrpSpPr/>
          <p:nvPr/>
        </p:nvGrpSpPr>
        <p:grpSpPr>
          <a:xfrm>
            <a:off x="4743980" y="1861625"/>
            <a:ext cx="3638487" cy="1976327"/>
            <a:chOff x="6636239" y="2861745"/>
            <a:chExt cx="3703088" cy="2723827"/>
          </a:xfrm>
        </p:grpSpPr>
        <p:pic>
          <p:nvPicPr>
            <p:cNvPr id="45" name="Picture 44">
              <a:extLst>
                <a:ext uri="{FF2B5EF4-FFF2-40B4-BE49-F238E27FC236}">
                  <a16:creationId xmlns:a16="http://schemas.microsoft.com/office/drawing/2014/main" id="{3E79A22E-137D-4ADD-9934-AA89959D0FD2}"/>
                </a:ext>
              </a:extLst>
            </p:cNvPr>
            <p:cNvPicPr>
              <a:picLocks noChangeAspect="1"/>
            </p:cNvPicPr>
            <p:nvPr/>
          </p:nvPicPr>
          <p:blipFill>
            <a:blip r:embed="rId2"/>
            <a:stretch>
              <a:fillRect/>
            </a:stretch>
          </p:blipFill>
          <p:spPr>
            <a:xfrm>
              <a:off x="6636239" y="2861745"/>
              <a:ext cx="3703088" cy="2723827"/>
            </a:xfrm>
            <a:prstGeom prst="rect">
              <a:avLst/>
            </a:prstGeom>
          </p:spPr>
        </p:pic>
        <p:sp>
          <p:nvSpPr>
            <p:cNvPr id="46" name="TextBox 45">
              <a:extLst>
                <a:ext uri="{FF2B5EF4-FFF2-40B4-BE49-F238E27FC236}">
                  <a16:creationId xmlns:a16="http://schemas.microsoft.com/office/drawing/2014/main" id="{94F89B03-8F1B-4168-9DE1-60150E68716C}"/>
                </a:ext>
              </a:extLst>
            </p:cNvPr>
            <p:cNvSpPr txBox="1"/>
            <p:nvPr/>
          </p:nvSpPr>
          <p:spPr>
            <a:xfrm>
              <a:off x="9279610" y="5385517"/>
              <a:ext cx="1059717" cy="200055"/>
            </a:xfrm>
            <a:prstGeom prst="rect">
              <a:avLst/>
            </a:prstGeom>
            <a:solidFill>
              <a:schemeClr val="bg1"/>
            </a:solidFill>
          </p:spPr>
          <p:txBody>
            <a:bodyPr wrap="square" rtlCol="0">
              <a:spAutoFit/>
            </a:bodyPr>
            <a:lstStyle/>
            <a:p>
              <a:r>
                <a:rPr lang="en-GB" sz="700" dirty="0"/>
                <a:t>http://www.tropomi.eu</a:t>
              </a:r>
            </a:p>
          </p:txBody>
        </p:sp>
      </p:grpSp>
      <p:sp>
        <p:nvSpPr>
          <p:cNvPr id="47" name="TextBox 46">
            <a:extLst>
              <a:ext uri="{FF2B5EF4-FFF2-40B4-BE49-F238E27FC236}">
                <a16:creationId xmlns:a16="http://schemas.microsoft.com/office/drawing/2014/main" id="{F6FAFAE5-B223-4BF9-BDA7-8BE17A50DD6A}"/>
              </a:ext>
            </a:extLst>
          </p:cNvPr>
          <p:cNvSpPr txBox="1"/>
          <p:nvPr/>
        </p:nvSpPr>
        <p:spPr>
          <a:xfrm>
            <a:off x="1003199" y="3366706"/>
            <a:ext cx="1847229" cy="297454"/>
          </a:xfrm>
          <a:prstGeom prst="rect">
            <a:avLst/>
          </a:prstGeom>
          <a:solidFill>
            <a:schemeClr val="accent2">
              <a:lumMod val="40000"/>
              <a:lumOff val="60000"/>
            </a:schemeClr>
          </a:solidFill>
          <a:ln>
            <a:solidFill>
              <a:schemeClr val="tx1"/>
            </a:solidFill>
          </a:ln>
        </p:spPr>
        <p:txBody>
          <a:bodyPr wrap="square" rtlCol="0">
            <a:spAutoFit/>
          </a:bodyPr>
          <a:lstStyle/>
          <a:p>
            <a:endParaRPr lang="nl-NL" sz="1333" dirty="0"/>
          </a:p>
        </p:txBody>
      </p:sp>
      <p:pic>
        <p:nvPicPr>
          <p:cNvPr id="48" name="Picture 47">
            <a:extLst>
              <a:ext uri="{FF2B5EF4-FFF2-40B4-BE49-F238E27FC236}">
                <a16:creationId xmlns:a16="http://schemas.microsoft.com/office/drawing/2014/main" id="{E2EA6FAE-41C1-437F-85B6-C7E4F97B05E9}"/>
              </a:ext>
            </a:extLst>
          </p:cNvPr>
          <p:cNvPicPr>
            <a:picLocks noChangeAspect="1"/>
          </p:cNvPicPr>
          <p:nvPr/>
        </p:nvPicPr>
        <p:blipFill rotWithShape="1">
          <a:blip r:embed="rId3"/>
          <a:srcRect l="5695" r="12245"/>
          <a:stretch/>
        </p:blipFill>
        <p:spPr>
          <a:xfrm>
            <a:off x="8437820" y="880028"/>
            <a:ext cx="3403163" cy="3110360"/>
          </a:xfrm>
          <a:prstGeom prst="rect">
            <a:avLst/>
          </a:prstGeom>
        </p:spPr>
      </p:pic>
      <p:cxnSp>
        <p:nvCxnSpPr>
          <p:cNvPr id="49" name="Straight Arrow Connector 48">
            <a:extLst>
              <a:ext uri="{FF2B5EF4-FFF2-40B4-BE49-F238E27FC236}">
                <a16:creationId xmlns:a16="http://schemas.microsoft.com/office/drawing/2014/main" id="{10DFA8D4-95CB-4D25-8A73-493AC1DF4475}"/>
              </a:ext>
            </a:extLst>
          </p:cNvPr>
          <p:cNvCxnSpPr>
            <a:cxnSpLocks/>
          </p:cNvCxnSpPr>
          <p:nvPr/>
        </p:nvCxnSpPr>
        <p:spPr>
          <a:xfrm flipH="1">
            <a:off x="9186203" y="2014580"/>
            <a:ext cx="549799" cy="71455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11884B02-5807-42F9-9D68-AB5037BB93A3}"/>
              </a:ext>
            </a:extLst>
          </p:cNvPr>
          <p:cNvSpPr txBox="1"/>
          <p:nvPr/>
        </p:nvSpPr>
        <p:spPr>
          <a:xfrm>
            <a:off x="8785594" y="1801972"/>
            <a:ext cx="1005759" cy="379656"/>
          </a:xfrm>
          <a:prstGeom prst="rect">
            <a:avLst/>
          </a:prstGeom>
          <a:noFill/>
        </p:spPr>
        <p:txBody>
          <a:bodyPr wrap="square" rtlCol="0">
            <a:spAutoFit/>
          </a:bodyPr>
          <a:lstStyle/>
          <a:p>
            <a:r>
              <a:rPr lang="nl-NL" sz="1867" dirty="0">
                <a:solidFill>
                  <a:schemeClr val="bg1"/>
                </a:solidFill>
              </a:rPr>
              <a:t>Data</a:t>
            </a:r>
          </a:p>
        </p:txBody>
      </p:sp>
      <p:pic>
        <p:nvPicPr>
          <p:cNvPr id="51" name="Picture 3">
            <a:extLst>
              <a:ext uri="{FF2B5EF4-FFF2-40B4-BE49-F238E27FC236}">
                <a16:creationId xmlns:a16="http://schemas.microsoft.com/office/drawing/2014/main" id="{E396BA25-C6C3-459F-AD9B-FF160A386F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6568" y="4280895"/>
            <a:ext cx="4114889" cy="217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TextBox 51">
            <a:extLst>
              <a:ext uri="{FF2B5EF4-FFF2-40B4-BE49-F238E27FC236}">
                <a16:creationId xmlns:a16="http://schemas.microsoft.com/office/drawing/2014/main" id="{422E7B18-E3F4-4203-B261-EAC13D9AF87A}"/>
              </a:ext>
            </a:extLst>
          </p:cNvPr>
          <p:cNvSpPr txBox="1"/>
          <p:nvPr/>
        </p:nvSpPr>
        <p:spPr>
          <a:xfrm>
            <a:off x="10595865" y="4445898"/>
            <a:ext cx="1256359" cy="502573"/>
          </a:xfrm>
          <a:prstGeom prst="rect">
            <a:avLst/>
          </a:prstGeom>
          <a:solidFill>
            <a:schemeClr val="accent2">
              <a:lumMod val="40000"/>
              <a:lumOff val="60000"/>
            </a:schemeClr>
          </a:solidFill>
          <a:ln>
            <a:solidFill>
              <a:schemeClr val="tx1"/>
            </a:solidFill>
          </a:ln>
        </p:spPr>
        <p:txBody>
          <a:bodyPr wrap="square" rtlCol="0">
            <a:spAutoFit/>
          </a:bodyPr>
          <a:lstStyle/>
          <a:p>
            <a:r>
              <a:rPr lang="nl-NL" sz="1333" dirty="0"/>
              <a:t>Instrument </a:t>
            </a:r>
            <a:r>
              <a:rPr lang="nl-NL" sz="1333" dirty="0" err="1"/>
              <a:t>key</a:t>
            </a:r>
            <a:r>
              <a:rPr lang="nl-NL" sz="1333" dirty="0"/>
              <a:t> data</a:t>
            </a:r>
          </a:p>
        </p:txBody>
      </p:sp>
      <p:sp>
        <p:nvSpPr>
          <p:cNvPr id="53" name="TextBox 52">
            <a:extLst>
              <a:ext uri="{FF2B5EF4-FFF2-40B4-BE49-F238E27FC236}">
                <a16:creationId xmlns:a16="http://schemas.microsoft.com/office/drawing/2014/main" id="{03E3B6E5-A412-402C-8AB1-4037205A63B9}"/>
              </a:ext>
            </a:extLst>
          </p:cNvPr>
          <p:cNvSpPr txBox="1"/>
          <p:nvPr/>
        </p:nvSpPr>
        <p:spPr>
          <a:xfrm>
            <a:off x="10595863" y="5614174"/>
            <a:ext cx="1256359" cy="276999"/>
          </a:xfrm>
          <a:prstGeom prst="rect">
            <a:avLst/>
          </a:prstGeom>
          <a:solidFill>
            <a:schemeClr val="bg1">
              <a:lumMod val="85000"/>
            </a:schemeClr>
          </a:solidFill>
          <a:ln>
            <a:solidFill>
              <a:schemeClr val="tx1"/>
            </a:solidFill>
          </a:ln>
        </p:spPr>
        <p:txBody>
          <a:bodyPr wrap="square" rtlCol="0">
            <a:spAutoFit/>
          </a:bodyPr>
          <a:lstStyle/>
          <a:p>
            <a:r>
              <a:rPr lang="nl-NL" sz="1200" dirty="0" err="1"/>
              <a:t>Science</a:t>
            </a:r>
            <a:r>
              <a:rPr lang="nl-NL" sz="1200" dirty="0"/>
              <a:t> model</a:t>
            </a:r>
          </a:p>
        </p:txBody>
      </p:sp>
      <p:cxnSp>
        <p:nvCxnSpPr>
          <p:cNvPr id="54" name="Connector: Elbow 53">
            <a:extLst>
              <a:ext uri="{FF2B5EF4-FFF2-40B4-BE49-F238E27FC236}">
                <a16:creationId xmlns:a16="http://schemas.microsoft.com/office/drawing/2014/main" id="{7A96BBDF-62FC-4120-BF0A-4240610471E7}"/>
              </a:ext>
            </a:extLst>
          </p:cNvPr>
          <p:cNvCxnSpPr>
            <a:endCxn id="52" idx="0"/>
          </p:cNvCxnSpPr>
          <p:nvPr/>
        </p:nvCxnSpPr>
        <p:spPr>
          <a:xfrm>
            <a:off x="9783580" y="4183951"/>
            <a:ext cx="1440465" cy="261947"/>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320184B1-6E7A-4469-ADB1-5E80DCC6AEB4}"/>
              </a:ext>
            </a:extLst>
          </p:cNvPr>
          <p:cNvCxnSpPr>
            <a:cxnSpLocks/>
            <a:stCxn id="52" idx="2"/>
            <a:endCxn id="53" idx="0"/>
          </p:cNvCxnSpPr>
          <p:nvPr/>
        </p:nvCxnSpPr>
        <p:spPr>
          <a:xfrm flipH="1">
            <a:off x="11224043" y="4948471"/>
            <a:ext cx="2" cy="6657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A012D4CA-939F-47CC-9B8F-0051A866DA67}"/>
              </a:ext>
            </a:extLst>
          </p:cNvPr>
          <p:cNvCxnSpPr>
            <a:cxnSpLocks/>
            <a:stCxn id="53" idx="2"/>
          </p:cNvCxnSpPr>
          <p:nvPr/>
        </p:nvCxnSpPr>
        <p:spPr>
          <a:xfrm>
            <a:off x="11224043" y="5891173"/>
            <a:ext cx="2" cy="214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FD85E5FF-FAA7-4312-9CA6-4DFEC0EF13F9}"/>
              </a:ext>
            </a:extLst>
          </p:cNvPr>
          <p:cNvCxnSpPr/>
          <p:nvPr/>
        </p:nvCxnSpPr>
        <p:spPr>
          <a:xfrm flipH="1" flipV="1">
            <a:off x="7037663" y="3638843"/>
            <a:ext cx="3246616" cy="25415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854B0C2-CACC-4D52-9D39-D59BFD3835C9}"/>
              </a:ext>
            </a:extLst>
          </p:cNvPr>
          <p:cNvSpPr txBox="1"/>
          <p:nvPr/>
        </p:nvSpPr>
        <p:spPr>
          <a:xfrm>
            <a:off x="2094548" y="5309475"/>
            <a:ext cx="1847229" cy="297454"/>
          </a:xfrm>
          <a:prstGeom prst="rect">
            <a:avLst/>
          </a:prstGeom>
          <a:solidFill>
            <a:schemeClr val="accent2">
              <a:lumMod val="40000"/>
              <a:lumOff val="60000"/>
            </a:schemeClr>
          </a:solidFill>
          <a:ln>
            <a:solidFill>
              <a:schemeClr val="tx1"/>
            </a:solidFill>
          </a:ln>
        </p:spPr>
        <p:txBody>
          <a:bodyPr wrap="square" rtlCol="0">
            <a:spAutoFit/>
          </a:bodyPr>
          <a:lstStyle/>
          <a:p>
            <a:endParaRPr lang="nl-NL" sz="1333" dirty="0"/>
          </a:p>
        </p:txBody>
      </p:sp>
      <p:sp>
        <p:nvSpPr>
          <p:cNvPr id="59" name="Content Placeholder 2">
            <a:extLst>
              <a:ext uri="{FF2B5EF4-FFF2-40B4-BE49-F238E27FC236}">
                <a16:creationId xmlns:a16="http://schemas.microsoft.com/office/drawing/2014/main" id="{B1C6BC07-CC63-45C6-8605-1E657B484337}"/>
              </a:ext>
            </a:extLst>
          </p:cNvPr>
          <p:cNvSpPr txBox="1">
            <a:spLocks/>
          </p:cNvSpPr>
          <p:nvPr/>
        </p:nvSpPr>
        <p:spPr>
          <a:xfrm>
            <a:off x="566401" y="1829601"/>
            <a:ext cx="4177579" cy="4028351"/>
          </a:xfrm>
          <a:prstGeom prst="rect">
            <a:avLst/>
          </a:prstGeom>
        </p:spPr>
        <p:txBody>
          <a:bodyPr vert="horz" lIns="0" tIns="0" rIns="0" bIns="0" rtlCol="0">
            <a:noAutofit/>
          </a:bodyPr>
          <a:lstStyle>
            <a:lvl1pPr marL="179388" indent="-179388" algn="l" defTabSz="719138" rtl="0" eaLnBrk="1" latinLnBrk="0" hangingPunct="1">
              <a:lnSpc>
                <a:spcPct val="100000"/>
              </a:lnSpc>
              <a:spcBef>
                <a:spcPts val="300"/>
              </a:spcBef>
              <a:spcAft>
                <a:spcPts val="600"/>
              </a:spcAft>
              <a:buClr>
                <a:schemeClr val="tx2"/>
              </a:buClr>
              <a:buSzPct val="100000"/>
              <a:buFontTx/>
              <a:buBlip>
                <a:blip r:embed="rId5">
                  <a:extLst>
                    <a:ext uri="{96DAC541-7B7A-43D3-8B79-37D633B846F1}">
                      <asvg:svgBlip xmlns:asvg="http://schemas.microsoft.com/office/drawing/2016/SVG/main" r:embed="rId6"/>
                    </a:ext>
                  </a:extLst>
                </a:blip>
              </a:buBlip>
              <a:defRPr sz="1600" kern="1200">
                <a:solidFill>
                  <a:schemeClr val="tx1"/>
                </a:solidFill>
                <a:latin typeface="+mn-lt"/>
                <a:ea typeface="+mn-ea"/>
                <a:cs typeface="+mn-cs"/>
              </a:defRPr>
            </a:lvl1pPr>
            <a:lvl2pPr marL="357188" indent="-177800" algn="l" defTabSz="719138" rtl="0" eaLnBrk="1" latinLnBrk="0" hangingPunct="1">
              <a:lnSpc>
                <a:spcPct val="100000"/>
              </a:lnSpc>
              <a:spcBef>
                <a:spcPts val="300"/>
              </a:spcBef>
              <a:spcAft>
                <a:spcPts val="600"/>
              </a:spcAft>
              <a:buClr>
                <a:schemeClr val="tx2"/>
              </a:buClr>
              <a:buSzPct val="100000"/>
              <a:buFontTx/>
              <a:buBlip>
                <a:blip r:embed="rId7">
                  <a:extLst>
                    <a:ext uri="{96DAC541-7B7A-43D3-8B79-37D633B846F1}">
                      <asvg:svgBlip xmlns:asvg="http://schemas.microsoft.com/office/drawing/2016/SVG/main" r:embed="rId8"/>
                    </a:ext>
                  </a:extLst>
                </a:blip>
              </a:buBlip>
              <a:defRPr sz="1600" i="0" kern="1200">
                <a:solidFill>
                  <a:schemeClr val="tx1"/>
                </a:solidFill>
                <a:latin typeface="+mn-lt"/>
                <a:ea typeface="+mn-ea"/>
                <a:cs typeface="+mn-cs"/>
              </a:defRPr>
            </a:lvl2pPr>
            <a:lvl3pPr marL="0" indent="0" algn="l" defTabSz="719138" rtl="0" eaLnBrk="1" latinLnBrk="0" hangingPunct="1">
              <a:lnSpc>
                <a:spcPct val="100000"/>
              </a:lnSpc>
              <a:spcBef>
                <a:spcPts val="300"/>
              </a:spcBef>
              <a:spcAft>
                <a:spcPts val="600"/>
              </a:spcAft>
              <a:buClr>
                <a:srgbClr val="0070C0"/>
              </a:buClr>
              <a:buSzPct val="85000"/>
              <a:buFontTx/>
              <a:buNone/>
              <a:defRPr sz="1600" i="0" kern="1200">
                <a:solidFill>
                  <a:schemeClr val="tx1"/>
                </a:solidFill>
                <a:latin typeface="+mn-lt"/>
                <a:ea typeface="+mn-ea"/>
                <a:cs typeface="+mn-cs"/>
              </a:defRPr>
            </a:lvl3pPr>
            <a:lvl4pPr marL="0" indent="0" algn="l" defTabSz="719138" rtl="0" eaLnBrk="1" latinLnBrk="0" hangingPunct="1">
              <a:lnSpc>
                <a:spcPct val="100000"/>
              </a:lnSpc>
              <a:spcBef>
                <a:spcPts val="300"/>
              </a:spcBef>
              <a:spcAft>
                <a:spcPts val="1200"/>
              </a:spcAft>
              <a:buFontTx/>
              <a:buNone/>
              <a:defRPr sz="2000" b="1" kern="1200" cap="all" spc="30" baseline="0">
                <a:solidFill>
                  <a:schemeClr val="tx2"/>
                </a:solidFill>
                <a:latin typeface="Franklin Gothic Medium" panose="020B0603020102020204" pitchFamily="34" charset="0"/>
                <a:ea typeface="+mn-ea"/>
                <a:cs typeface="Calibri" panose="020F0502020204030204" pitchFamily="34" charset="0"/>
              </a:defRPr>
            </a:lvl4pPr>
            <a:lvl5pPr marL="179388" indent="-179388" algn="l" defTabSz="719138" rtl="0" eaLnBrk="1" latinLnBrk="0" hangingPunct="1">
              <a:lnSpc>
                <a:spcPct val="100000"/>
              </a:lnSpc>
              <a:spcBef>
                <a:spcPts val="300"/>
              </a:spcBef>
              <a:spcAft>
                <a:spcPts val="600"/>
              </a:spcAft>
              <a:buClr>
                <a:schemeClr val="tx1"/>
              </a:buClr>
              <a:buFont typeface="+mj-lt"/>
              <a:buAutoNum type="arabicPeriod"/>
              <a:tabLst>
                <a:tab pos="179388" algn="l"/>
              </a:tabLst>
              <a:defRPr sz="1600" i="0" kern="1200">
                <a:solidFill>
                  <a:schemeClr val="tx1"/>
                </a:solidFill>
                <a:latin typeface="+mn-lt"/>
                <a:ea typeface="+mn-ea"/>
                <a:cs typeface="+mn-cs"/>
              </a:defRPr>
            </a:lvl5pPr>
            <a:lvl6pPr marL="179388" indent="-179388" algn="l" defTabSz="914400" rtl="0" eaLnBrk="1" latinLnBrk="0" hangingPunct="1">
              <a:lnSpc>
                <a:spcPct val="100000"/>
              </a:lnSpc>
              <a:spcBef>
                <a:spcPts val="300"/>
              </a:spcBef>
              <a:spcAft>
                <a:spcPts val="600"/>
              </a:spcAft>
              <a:buFontTx/>
              <a:buBlip>
                <a:blip r:embed="rId5">
                  <a:extLst>
                    <a:ext uri="{96DAC541-7B7A-43D3-8B79-37D633B846F1}">
                      <asvg:svgBlip xmlns:asvg="http://schemas.microsoft.com/office/drawing/2016/SVG/main" r:embed="rId6"/>
                    </a:ext>
                  </a:extLst>
                </a:blip>
              </a:buBlip>
              <a:defRPr sz="1600" b="0" i="0" kern="1200">
                <a:solidFill>
                  <a:schemeClr val="tx1"/>
                </a:solidFill>
                <a:latin typeface="+mn-lt"/>
                <a:ea typeface="+mn-ea"/>
                <a:cs typeface="+mn-cs"/>
              </a:defRPr>
            </a:lvl6pPr>
            <a:lvl7pPr marL="357188" indent="-177800" algn="l" defTabSz="914400" rtl="0" eaLnBrk="1" latinLnBrk="0" hangingPunct="1">
              <a:lnSpc>
                <a:spcPct val="100000"/>
              </a:lnSpc>
              <a:spcBef>
                <a:spcPts val="300"/>
              </a:spcBef>
              <a:spcAft>
                <a:spcPts val="600"/>
              </a:spcAft>
              <a:buFontTx/>
              <a:buBlip>
                <a:blip r:embed="rId7">
                  <a:extLst>
                    <a:ext uri="{96DAC541-7B7A-43D3-8B79-37D633B846F1}">
                      <asvg:svgBlip xmlns:asvg="http://schemas.microsoft.com/office/drawing/2016/SVG/main" r:embed="rId8"/>
                    </a:ext>
                  </a:extLst>
                </a:blip>
              </a:buBlip>
              <a:defRPr sz="1600" b="0" i="0" kern="1200">
                <a:solidFill>
                  <a:schemeClr val="tx1"/>
                </a:solidFill>
                <a:latin typeface="+mn-lt"/>
                <a:ea typeface="+mn-ea"/>
                <a:cs typeface="+mn-cs"/>
              </a:defRPr>
            </a:lvl7pPr>
            <a:lvl8pPr marL="536400" indent="-176400" algn="l" defTabSz="914400" rtl="0" eaLnBrk="1" latinLnBrk="0" hangingPunct="1">
              <a:lnSpc>
                <a:spcPct val="90000"/>
              </a:lnSpc>
              <a:spcBef>
                <a:spcPts val="0"/>
              </a:spcBef>
              <a:spcAft>
                <a:spcPts val="600"/>
              </a:spcAft>
              <a:buFontTx/>
              <a:buBlip>
                <a:blip r:embed="rId9"/>
              </a:buBlip>
              <a:defRPr sz="1400" kern="1200">
                <a:solidFill>
                  <a:schemeClr val="tx1"/>
                </a:solidFill>
                <a:latin typeface="+mn-lt"/>
                <a:ea typeface="+mn-ea"/>
                <a:cs typeface="+mn-cs"/>
              </a:defRPr>
            </a:lvl8pPr>
            <a:lvl9pPr marL="716400" indent="-176400" algn="l" defTabSz="914400" rtl="0" eaLnBrk="1" latinLnBrk="0" hangingPunct="1">
              <a:lnSpc>
                <a:spcPct val="100000"/>
              </a:lnSpc>
              <a:spcBef>
                <a:spcPts val="0"/>
              </a:spcBef>
              <a:spcAft>
                <a:spcPts val="1200"/>
              </a:spcAft>
              <a:buFontTx/>
              <a:buBlip>
                <a:blip r:embed="rId10"/>
              </a:buBlip>
              <a:defRPr sz="1400" b="0" kern="1200" cap="none" baseline="0">
                <a:solidFill>
                  <a:schemeClr val="tx1"/>
                </a:solidFill>
                <a:latin typeface="Franklin Gothic Book" panose="020B0503020102020204" pitchFamily="34" charset="0"/>
                <a:ea typeface="+mn-ea"/>
                <a:cs typeface="+mn-cs"/>
              </a:defRPr>
            </a:lvl9pPr>
          </a:lstStyle>
          <a:p>
            <a:r>
              <a:rPr lang="nl-NL" dirty="0"/>
              <a:t>Zonder kalibratie zou de ontvangen data van het instrument twee onbekende hebben, namelijk; </a:t>
            </a:r>
          </a:p>
          <a:p>
            <a:pPr lvl="1"/>
            <a:r>
              <a:rPr lang="nl-NL" dirty="0"/>
              <a:t>De aarde </a:t>
            </a:r>
          </a:p>
          <a:p>
            <a:pPr lvl="1"/>
            <a:r>
              <a:rPr lang="nl-NL" dirty="0"/>
              <a:t>Het gedrag van het meetinstrument zelf</a:t>
            </a:r>
          </a:p>
          <a:p>
            <a:r>
              <a:rPr lang="nl-NL" dirty="0"/>
              <a:t>De gegenereerde output van het instrument moet daarom bekent zijn, en dit moet in een realistische omgeving gemeten worden:</a:t>
            </a:r>
          </a:p>
          <a:p>
            <a:pPr lvl="1"/>
            <a:r>
              <a:rPr lang="nl-NL" dirty="0"/>
              <a:t>Temperatuur</a:t>
            </a:r>
          </a:p>
          <a:p>
            <a:pPr lvl="1"/>
            <a:r>
              <a:rPr lang="nl-NL" dirty="0"/>
              <a:t>Druk</a:t>
            </a:r>
          </a:p>
          <a:p>
            <a:pPr lvl="1"/>
            <a:r>
              <a:rPr lang="nl-NL" dirty="0"/>
              <a:t>Bekende (optische) input condities</a:t>
            </a:r>
          </a:p>
          <a:p>
            <a:r>
              <a:rPr lang="nl-NL" dirty="0"/>
              <a:t>Dit noemt men “instrument </a:t>
            </a:r>
            <a:r>
              <a:rPr lang="nl-NL" dirty="0" err="1"/>
              <a:t>key</a:t>
            </a:r>
            <a:r>
              <a:rPr lang="nl-NL" dirty="0"/>
              <a:t> data”</a:t>
            </a:r>
          </a:p>
        </p:txBody>
      </p:sp>
      <p:sp>
        <p:nvSpPr>
          <p:cNvPr id="2" name="Slide Number Placeholder 1">
            <a:extLst>
              <a:ext uri="{FF2B5EF4-FFF2-40B4-BE49-F238E27FC236}">
                <a16:creationId xmlns:a16="http://schemas.microsoft.com/office/drawing/2014/main" id="{9897972F-7C39-491E-BAA9-9C54C8E3E03E}"/>
              </a:ext>
            </a:extLst>
          </p:cNvPr>
          <p:cNvSpPr>
            <a:spLocks noGrp="1"/>
          </p:cNvSpPr>
          <p:nvPr>
            <p:ph type="sldNum" sz="quarter" idx="17"/>
          </p:nvPr>
        </p:nvSpPr>
        <p:spPr/>
        <p:txBody>
          <a:bodyPr/>
          <a:lstStyle/>
          <a:p>
            <a:fld id="{5EC93C5F-DB18-4797-88B9-B8B0D60519FD}" type="slidenum">
              <a:rPr lang="nl-NL" noProof="0" smtClean="0"/>
              <a:pPr/>
              <a:t>6</a:t>
            </a:fld>
            <a:endParaRPr lang="nl-NL" noProof="0" dirty="0"/>
          </a:p>
        </p:txBody>
      </p:sp>
      <p:sp>
        <p:nvSpPr>
          <p:cNvPr id="3" name="Date Placeholder 2">
            <a:extLst>
              <a:ext uri="{FF2B5EF4-FFF2-40B4-BE49-F238E27FC236}">
                <a16:creationId xmlns:a16="http://schemas.microsoft.com/office/drawing/2014/main" id="{411EDFE0-CFDC-48F9-9C6A-7A4F9CA16784}"/>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9880112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9">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9">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9">
                                            <p:txEl>
                                              <p:pRg st="7" end="7"/>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0" grpId="0"/>
      <p:bldP spid="52" grpId="0" animBg="1"/>
      <p:bldP spid="53" grpId="0" animBg="1"/>
      <p:bldP spid="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5">
            <a:extLst>
              <a:ext uri="{FF2B5EF4-FFF2-40B4-BE49-F238E27FC236}">
                <a16:creationId xmlns:a16="http://schemas.microsoft.com/office/drawing/2014/main" id="{076A4913-54B3-4A6C-A5DA-40F77C2FCEB5}"/>
              </a:ext>
            </a:extLst>
          </p:cNvPr>
          <p:cNvPicPr/>
          <p:nvPr/>
        </p:nvPicPr>
        <p:blipFill rotWithShape="1">
          <a:blip r:embed="rId2" cstate="print">
            <a:extLst>
              <a:ext uri="{28A0092B-C50C-407E-A947-70E740481C1C}">
                <a14:useLocalDpi xmlns:a14="http://schemas.microsoft.com/office/drawing/2010/main" val="0"/>
              </a:ext>
            </a:extLst>
          </a:blip>
          <a:srcRect b="13430"/>
          <a:stretch/>
        </p:blipFill>
        <p:spPr bwMode="auto">
          <a:xfrm>
            <a:off x="8478129" y="1059767"/>
            <a:ext cx="3591236" cy="2315516"/>
          </a:xfrm>
          <a:prstGeom prst="rect">
            <a:avLst/>
          </a:prstGeom>
          <a:noFill/>
        </p:spPr>
      </p:pic>
      <p:sp>
        <p:nvSpPr>
          <p:cNvPr id="3" name="Subtitle 2">
            <a:extLst>
              <a:ext uri="{FF2B5EF4-FFF2-40B4-BE49-F238E27FC236}">
                <a16:creationId xmlns:a16="http://schemas.microsoft.com/office/drawing/2014/main" id="{9798858A-99B9-42B7-92C6-6207C3B488DF}"/>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B143D283-8F78-4D14-904D-9CA6931AFDE0}"/>
              </a:ext>
            </a:extLst>
          </p:cNvPr>
          <p:cNvSpPr>
            <a:spLocks noGrp="1"/>
          </p:cNvSpPr>
          <p:nvPr>
            <p:ph type="title"/>
          </p:nvPr>
        </p:nvSpPr>
        <p:spPr/>
        <p:txBody>
          <a:bodyPr/>
          <a:lstStyle/>
          <a:p>
            <a:r>
              <a:rPr lang="nl-NL" dirty="0"/>
              <a:t>CSI gebruikerseisen / architectuur</a:t>
            </a:r>
          </a:p>
        </p:txBody>
      </p:sp>
      <p:sp>
        <p:nvSpPr>
          <p:cNvPr id="5" name="Content Placeholder 2">
            <a:extLst>
              <a:ext uri="{FF2B5EF4-FFF2-40B4-BE49-F238E27FC236}">
                <a16:creationId xmlns:a16="http://schemas.microsoft.com/office/drawing/2014/main" id="{FC42B7B2-45A8-4233-9583-8F97E7A73CC7}"/>
              </a:ext>
            </a:extLst>
          </p:cNvPr>
          <p:cNvSpPr txBox="1">
            <a:spLocks/>
          </p:cNvSpPr>
          <p:nvPr/>
        </p:nvSpPr>
        <p:spPr>
          <a:xfrm>
            <a:off x="717515" y="2328001"/>
            <a:ext cx="11068800" cy="4028351"/>
          </a:xfrm>
          <a:prstGeom prst="rect">
            <a:avLst/>
          </a:prstGeom>
        </p:spPr>
        <p:txBody>
          <a:bodyPr vert="horz" lIns="0" tIns="0" rIns="0" bIns="0" rtlCol="0">
            <a:noAutofit/>
          </a:bodyPr>
          <a:lstStyle>
            <a:lvl1pPr marL="179388" indent="-179388" algn="l" defTabSz="719138" rtl="0" eaLnBrk="1" latinLnBrk="0" hangingPunct="1">
              <a:lnSpc>
                <a:spcPct val="100000"/>
              </a:lnSpc>
              <a:spcBef>
                <a:spcPts val="300"/>
              </a:spcBef>
              <a:spcAft>
                <a:spcPts val="600"/>
              </a:spcAft>
              <a:buClr>
                <a:schemeClr val="tx2"/>
              </a:buClr>
              <a:buSzPct val="100000"/>
              <a:buFontTx/>
              <a:buBlip>
                <a:blip r:embed="rId3">
                  <a:extLst>
                    <a:ext uri="{96DAC541-7B7A-43D3-8B79-37D633B846F1}">
                      <asvg:svgBlip xmlns:asvg="http://schemas.microsoft.com/office/drawing/2016/SVG/main" r:embed="rId4"/>
                    </a:ext>
                  </a:extLst>
                </a:blip>
              </a:buBlip>
              <a:defRPr sz="1600" kern="1200">
                <a:solidFill>
                  <a:schemeClr val="tx1"/>
                </a:solidFill>
                <a:latin typeface="+mn-lt"/>
                <a:ea typeface="+mn-ea"/>
                <a:cs typeface="+mn-cs"/>
              </a:defRPr>
            </a:lvl1pPr>
            <a:lvl2pPr marL="357188" indent="-177800" algn="l" defTabSz="719138" rtl="0" eaLnBrk="1" latinLnBrk="0" hangingPunct="1">
              <a:lnSpc>
                <a:spcPct val="100000"/>
              </a:lnSpc>
              <a:spcBef>
                <a:spcPts val="300"/>
              </a:spcBef>
              <a:spcAft>
                <a:spcPts val="600"/>
              </a:spcAft>
              <a:buClr>
                <a:schemeClr val="tx2"/>
              </a:buClr>
              <a:buSzPct val="100000"/>
              <a:buFontTx/>
              <a:buBlip>
                <a:blip r:embed="rId5">
                  <a:extLst>
                    <a:ext uri="{96DAC541-7B7A-43D3-8B79-37D633B846F1}">
                      <asvg:svgBlip xmlns:asvg="http://schemas.microsoft.com/office/drawing/2016/SVG/main" r:embed="rId6"/>
                    </a:ext>
                  </a:extLst>
                </a:blip>
              </a:buBlip>
              <a:defRPr sz="1600" i="0" kern="1200">
                <a:solidFill>
                  <a:schemeClr val="tx1"/>
                </a:solidFill>
                <a:latin typeface="+mn-lt"/>
                <a:ea typeface="+mn-ea"/>
                <a:cs typeface="+mn-cs"/>
              </a:defRPr>
            </a:lvl2pPr>
            <a:lvl3pPr marL="0" indent="0" algn="l" defTabSz="719138" rtl="0" eaLnBrk="1" latinLnBrk="0" hangingPunct="1">
              <a:lnSpc>
                <a:spcPct val="100000"/>
              </a:lnSpc>
              <a:spcBef>
                <a:spcPts val="300"/>
              </a:spcBef>
              <a:spcAft>
                <a:spcPts val="600"/>
              </a:spcAft>
              <a:buClr>
                <a:srgbClr val="0070C0"/>
              </a:buClr>
              <a:buSzPct val="85000"/>
              <a:buFontTx/>
              <a:buNone/>
              <a:defRPr sz="1600" i="0" kern="1200">
                <a:solidFill>
                  <a:schemeClr val="tx1"/>
                </a:solidFill>
                <a:latin typeface="+mn-lt"/>
                <a:ea typeface="+mn-ea"/>
                <a:cs typeface="+mn-cs"/>
              </a:defRPr>
            </a:lvl3pPr>
            <a:lvl4pPr marL="0" indent="0" algn="l" defTabSz="719138" rtl="0" eaLnBrk="1" latinLnBrk="0" hangingPunct="1">
              <a:lnSpc>
                <a:spcPct val="100000"/>
              </a:lnSpc>
              <a:spcBef>
                <a:spcPts val="300"/>
              </a:spcBef>
              <a:spcAft>
                <a:spcPts val="1200"/>
              </a:spcAft>
              <a:buFontTx/>
              <a:buNone/>
              <a:defRPr sz="2000" b="1" kern="1200" cap="all" spc="30" baseline="0">
                <a:solidFill>
                  <a:schemeClr val="tx2"/>
                </a:solidFill>
                <a:latin typeface="Franklin Gothic Medium" panose="020B0603020102020204" pitchFamily="34" charset="0"/>
                <a:ea typeface="+mn-ea"/>
                <a:cs typeface="Calibri" panose="020F0502020204030204" pitchFamily="34" charset="0"/>
              </a:defRPr>
            </a:lvl4pPr>
            <a:lvl5pPr marL="179388" indent="-179388" algn="l" defTabSz="719138" rtl="0" eaLnBrk="1" latinLnBrk="0" hangingPunct="1">
              <a:lnSpc>
                <a:spcPct val="100000"/>
              </a:lnSpc>
              <a:spcBef>
                <a:spcPts val="300"/>
              </a:spcBef>
              <a:spcAft>
                <a:spcPts val="600"/>
              </a:spcAft>
              <a:buClr>
                <a:schemeClr val="tx1"/>
              </a:buClr>
              <a:buFont typeface="+mj-lt"/>
              <a:buAutoNum type="arabicPeriod"/>
              <a:tabLst>
                <a:tab pos="179388" algn="l"/>
              </a:tabLst>
              <a:defRPr sz="1600" i="0" kern="1200">
                <a:solidFill>
                  <a:schemeClr val="tx1"/>
                </a:solidFill>
                <a:latin typeface="+mn-lt"/>
                <a:ea typeface="+mn-ea"/>
                <a:cs typeface="+mn-cs"/>
              </a:defRPr>
            </a:lvl5pPr>
            <a:lvl6pPr marL="179388" indent="-179388" algn="l" defTabSz="914400" rtl="0" eaLnBrk="1" latinLnBrk="0" hangingPunct="1">
              <a:lnSpc>
                <a:spcPct val="100000"/>
              </a:lnSpc>
              <a:spcBef>
                <a:spcPts val="300"/>
              </a:spcBef>
              <a:spcAft>
                <a:spcPts val="600"/>
              </a:spcAft>
              <a:buFontTx/>
              <a:buBlip>
                <a:blip r:embed="rId3">
                  <a:extLst>
                    <a:ext uri="{96DAC541-7B7A-43D3-8B79-37D633B846F1}">
                      <asvg:svgBlip xmlns:asvg="http://schemas.microsoft.com/office/drawing/2016/SVG/main" r:embed="rId4"/>
                    </a:ext>
                  </a:extLst>
                </a:blip>
              </a:buBlip>
              <a:defRPr sz="1600" b="0" i="0" kern="1200">
                <a:solidFill>
                  <a:schemeClr val="tx1"/>
                </a:solidFill>
                <a:latin typeface="+mn-lt"/>
                <a:ea typeface="+mn-ea"/>
                <a:cs typeface="+mn-cs"/>
              </a:defRPr>
            </a:lvl6pPr>
            <a:lvl7pPr marL="357188" indent="-177800" algn="l" defTabSz="914400" rtl="0" eaLnBrk="1" latinLnBrk="0" hangingPunct="1">
              <a:lnSpc>
                <a:spcPct val="100000"/>
              </a:lnSpc>
              <a:spcBef>
                <a:spcPts val="300"/>
              </a:spcBef>
              <a:spcAft>
                <a:spcPts val="600"/>
              </a:spcAft>
              <a:buFontTx/>
              <a:buBlip>
                <a:blip r:embed="rId5">
                  <a:extLst>
                    <a:ext uri="{96DAC541-7B7A-43D3-8B79-37D633B846F1}">
                      <asvg:svgBlip xmlns:asvg="http://schemas.microsoft.com/office/drawing/2016/SVG/main" r:embed="rId6"/>
                    </a:ext>
                  </a:extLst>
                </a:blip>
              </a:buBlip>
              <a:defRPr sz="1600" b="0" i="0" kern="1200">
                <a:solidFill>
                  <a:schemeClr val="tx1"/>
                </a:solidFill>
                <a:latin typeface="+mn-lt"/>
                <a:ea typeface="+mn-ea"/>
                <a:cs typeface="+mn-cs"/>
              </a:defRPr>
            </a:lvl7pPr>
            <a:lvl8pPr marL="536400" indent="-176400" algn="l" defTabSz="914400" rtl="0" eaLnBrk="1" latinLnBrk="0" hangingPunct="1">
              <a:lnSpc>
                <a:spcPct val="90000"/>
              </a:lnSpc>
              <a:spcBef>
                <a:spcPts val="0"/>
              </a:spcBef>
              <a:spcAft>
                <a:spcPts val="600"/>
              </a:spcAft>
              <a:buFontTx/>
              <a:buBlip>
                <a:blip r:embed="rId7"/>
              </a:buBlip>
              <a:defRPr sz="1400" kern="1200">
                <a:solidFill>
                  <a:schemeClr val="tx1"/>
                </a:solidFill>
                <a:latin typeface="+mn-lt"/>
                <a:ea typeface="+mn-ea"/>
                <a:cs typeface="+mn-cs"/>
              </a:defRPr>
            </a:lvl8pPr>
            <a:lvl9pPr marL="716400" indent="-176400" algn="l" defTabSz="914400" rtl="0" eaLnBrk="1" latinLnBrk="0" hangingPunct="1">
              <a:lnSpc>
                <a:spcPct val="100000"/>
              </a:lnSpc>
              <a:spcBef>
                <a:spcPts val="0"/>
              </a:spcBef>
              <a:spcAft>
                <a:spcPts val="1200"/>
              </a:spcAft>
              <a:buFontTx/>
              <a:buBlip>
                <a:blip r:embed="rId8"/>
              </a:buBlip>
              <a:defRPr sz="1400" b="0" kern="1200" cap="none" baseline="0">
                <a:solidFill>
                  <a:schemeClr val="tx1"/>
                </a:solidFill>
                <a:latin typeface="Franklin Gothic Book" panose="020B0503020102020204" pitchFamily="34" charset="0"/>
                <a:ea typeface="+mn-ea"/>
                <a:cs typeface="+mn-cs"/>
              </a:defRPr>
            </a:lvl9pPr>
          </a:lstStyle>
          <a:p>
            <a:r>
              <a:rPr lang="nl-NL" dirty="0"/>
              <a:t>Inventarisatie komende aardobservatie missies</a:t>
            </a:r>
          </a:p>
          <a:p>
            <a:r>
              <a:rPr lang="nl-NL" dirty="0"/>
              <a:t>High level systeem keuzes, zoals</a:t>
            </a:r>
          </a:p>
          <a:p>
            <a:pPr lvl="1"/>
            <a:r>
              <a:rPr lang="nl-NL" dirty="0"/>
              <a:t>Maximale afmeting van het instrument is 1,1 bij 1,1 bij 1,1 meter</a:t>
            </a:r>
          </a:p>
          <a:p>
            <a:pPr lvl="1"/>
            <a:r>
              <a:rPr lang="nl-NL" dirty="0"/>
              <a:t>Maximale gewicht van het instrument is 300 kg</a:t>
            </a:r>
          </a:p>
          <a:p>
            <a:pPr lvl="1"/>
            <a:r>
              <a:rPr lang="nl-NL" dirty="0"/>
              <a:t>Temperatuur range van de thermische </a:t>
            </a:r>
            <a:r>
              <a:rPr lang="nl-NL" dirty="0" err="1"/>
              <a:t>shroud</a:t>
            </a:r>
            <a:r>
              <a:rPr lang="nl-NL" dirty="0"/>
              <a:t> tussen -80°C en +80°C</a:t>
            </a:r>
          </a:p>
          <a:p>
            <a:pPr lvl="6"/>
            <a:r>
              <a:rPr lang="nl-NL" dirty="0" err="1"/>
              <a:t>Cold</a:t>
            </a:r>
            <a:r>
              <a:rPr lang="nl-NL" dirty="0"/>
              <a:t> </a:t>
            </a:r>
            <a:r>
              <a:rPr lang="nl-NL" dirty="0" err="1"/>
              <a:t>plates</a:t>
            </a:r>
            <a:r>
              <a:rPr lang="nl-NL" dirty="0"/>
              <a:t> -173°C tot +80°</a:t>
            </a:r>
          </a:p>
          <a:p>
            <a:pPr lvl="1"/>
            <a:r>
              <a:rPr lang="nl-NL" dirty="0"/>
              <a:t>Optische stimuli van 270 tot 2700 nm</a:t>
            </a:r>
          </a:p>
          <a:p>
            <a:pPr lvl="1"/>
            <a:r>
              <a:rPr lang="nl-NL" dirty="0"/>
              <a:t>“Field of view” van deze optische stimuli +/- 10° zowel in rotatie als tilt</a:t>
            </a:r>
          </a:p>
          <a:p>
            <a:endParaRPr lang="nl-NL" dirty="0"/>
          </a:p>
        </p:txBody>
      </p:sp>
      <p:sp>
        <p:nvSpPr>
          <p:cNvPr id="6" name="Arrow: Left-Right 5">
            <a:extLst>
              <a:ext uri="{FF2B5EF4-FFF2-40B4-BE49-F238E27FC236}">
                <a16:creationId xmlns:a16="http://schemas.microsoft.com/office/drawing/2014/main" id="{83E3D1BD-DB7C-4E2F-A539-F13AF7721C7B}"/>
              </a:ext>
            </a:extLst>
          </p:cNvPr>
          <p:cNvSpPr/>
          <p:nvPr/>
        </p:nvSpPr>
        <p:spPr>
          <a:xfrm rot="20671652">
            <a:off x="4941545" y="1868886"/>
            <a:ext cx="3980283" cy="149585"/>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Arrow: Left-Right 6">
            <a:extLst>
              <a:ext uri="{FF2B5EF4-FFF2-40B4-BE49-F238E27FC236}">
                <a16:creationId xmlns:a16="http://schemas.microsoft.com/office/drawing/2014/main" id="{171B476A-E37E-4B9C-BCE7-55C001AB952D}"/>
              </a:ext>
            </a:extLst>
          </p:cNvPr>
          <p:cNvSpPr/>
          <p:nvPr/>
        </p:nvSpPr>
        <p:spPr>
          <a:xfrm rot="18317012">
            <a:off x="7341556" y="2845176"/>
            <a:ext cx="2289307" cy="147160"/>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ight Brace 7">
            <a:extLst>
              <a:ext uri="{FF2B5EF4-FFF2-40B4-BE49-F238E27FC236}">
                <a16:creationId xmlns:a16="http://schemas.microsoft.com/office/drawing/2014/main" id="{BEAC67AD-3BF2-469D-B389-E1B3F9590ED1}"/>
              </a:ext>
            </a:extLst>
          </p:cNvPr>
          <p:cNvSpPr/>
          <p:nvPr/>
        </p:nvSpPr>
        <p:spPr>
          <a:xfrm>
            <a:off x="7241232" y="2808850"/>
            <a:ext cx="426720" cy="164592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9" name="Arrow: Down 8">
            <a:extLst>
              <a:ext uri="{FF2B5EF4-FFF2-40B4-BE49-F238E27FC236}">
                <a16:creationId xmlns:a16="http://schemas.microsoft.com/office/drawing/2014/main" id="{96F0F365-8DD5-4822-B285-EC4ECD7D0A83}"/>
              </a:ext>
            </a:extLst>
          </p:cNvPr>
          <p:cNvSpPr/>
          <p:nvPr/>
        </p:nvSpPr>
        <p:spPr>
          <a:xfrm>
            <a:off x="9416139" y="2034564"/>
            <a:ext cx="207222" cy="3198618"/>
          </a:xfrm>
          <a:prstGeom prst="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Arrow: Left-Right 9">
            <a:extLst>
              <a:ext uri="{FF2B5EF4-FFF2-40B4-BE49-F238E27FC236}">
                <a16:creationId xmlns:a16="http://schemas.microsoft.com/office/drawing/2014/main" id="{B6C4690D-0D32-407C-B4C9-DE7635A7CDDD}"/>
              </a:ext>
            </a:extLst>
          </p:cNvPr>
          <p:cNvSpPr/>
          <p:nvPr/>
        </p:nvSpPr>
        <p:spPr>
          <a:xfrm rot="14117175">
            <a:off x="8921102" y="1542549"/>
            <a:ext cx="488827" cy="145794"/>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xtBox 10">
            <a:extLst>
              <a:ext uri="{FF2B5EF4-FFF2-40B4-BE49-F238E27FC236}">
                <a16:creationId xmlns:a16="http://schemas.microsoft.com/office/drawing/2014/main" id="{80798391-A6B5-495F-A7A1-7BA2FB925395}"/>
              </a:ext>
            </a:extLst>
          </p:cNvPr>
          <p:cNvSpPr txBox="1"/>
          <p:nvPr/>
        </p:nvSpPr>
        <p:spPr>
          <a:xfrm>
            <a:off x="7944617" y="5286935"/>
            <a:ext cx="3774116" cy="1015663"/>
          </a:xfrm>
          <a:prstGeom prst="rect">
            <a:avLst/>
          </a:prstGeom>
          <a:noFill/>
        </p:spPr>
        <p:txBody>
          <a:bodyPr wrap="square" rtlCol="0">
            <a:spAutoFit/>
          </a:bodyPr>
          <a:lstStyle/>
          <a:p>
            <a:r>
              <a:rPr lang="nl-NL" sz="3000" b="1" cap="all" dirty="0">
                <a:solidFill>
                  <a:schemeClr val="tx2"/>
                </a:solidFill>
                <a:latin typeface="+mj-lt"/>
                <a:ea typeface="+mj-ea"/>
                <a:cs typeface="+mj-cs"/>
              </a:rPr>
              <a:t>CSI concepten </a:t>
            </a:r>
            <a:r>
              <a:rPr lang="nl-NL" sz="3000" b="1" cap="all" dirty="0">
                <a:solidFill>
                  <a:schemeClr val="tx2"/>
                </a:solidFill>
                <a:latin typeface="+mj-lt"/>
                <a:ea typeface="+mj-ea"/>
                <a:cs typeface="+mj-cs"/>
                <a:sym typeface="Wingdings" panose="05000000000000000000" pitchFamily="2" charset="2"/>
              </a:rPr>
              <a:t> CSI architectuur</a:t>
            </a:r>
            <a:endParaRPr lang="nl-NL" sz="3000" b="1" cap="all" dirty="0">
              <a:solidFill>
                <a:schemeClr val="tx2"/>
              </a:solidFill>
              <a:latin typeface="+mj-lt"/>
              <a:ea typeface="+mj-ea"/>
              <a:cs typeface="+mj-cs"/>
            </a:endParaRPr>
          </a:p>
        </p:txBody>
      </p:sp>
      <p:sp>
        <p:nvSpPr>
          <p:cNvPr id="12" name="Right Brace 11">
            <a:extLst>
              <a:ext uri="{FF2B5EF4-FFF2-40B4-BE49-F238E27FC236}">
                <a16:creationId xmlns:a16="http://schemas.microsoft.com/office/drawing/2014/main" id="{A05CC24A-8365-461F-BCE1-DBACC36E1CA3}"/>
              </a:ext>
            </a:extLst>
          </p:cNvPr>
          <p:cNvSpPr/>
          <p:nvPr/>
        </p:nvSpPr>
        <p:spPr>
          <a:xfrm>
            <a:off x="7393632" y="2961249"/>
            <a:ext cx="426720" cy="225083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 name="Slide Number Placeholder 1">
            <a:extLst>
              <a:ext uri="{FF2B5EF4-FFF2-40B4-BE49-F238E27FC236}">
                <a16:creationId xmlns:a16="http://schemas.microsoft.com/office/drawing/2014/main" id="{8CA9B90E-BC66-4489-9E8E-117446FBB05E}"/>
              </a:ext>
            </a:extLst>
          </p:cNvPr>
          <p:cNvSpPr>
            <a:spLocks noGrp="1"/>
          </p:cNvSpPr>
          <p:nvPr>
            <p:ph type="sldNum" sz="quarter" idx="17"/>
          </p:nvPr>
        </p:nvSpPr>
        <p:spPr/>
        <p:txBody>
          <a:bodyPr/>
          <a:lstStyle/>
          <a:p>
            <a:fld id="{5EC93C5F-DB18-4797-88B9-B8B0D60519FD}" type="slidenum">
              <a:rPr lang="nl-NL" noProof="0" smtClean="0"/>
              <a:pPr/>
              <a:t>7</a:t>
            </a:fld>
            <a:endParaRPr lang="nl-NL" noProof="0" dirty="0"/>
          </a:p>
        </p:txBody>
      </p:sp>
      <p:sp>
        <p:nvSpPr>
          <p:cNvPr id="14" name="Date Placeholder 13">
            <a:extLst>
              <a:ext uri="{FF2B5EF4-FFF2-40B4-BE49-F238E27FC236}">
                <a16:creationId xmlns:a16="http://schemas.microsoft.com/office/drawing/2014/main" id="{816D48B8-B1E3-41C2-A7C0-5E3594133BD1}"/>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22944857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par>
                                <p:cTn id="25" presetID="1" presetClass="entr" presetSubtype="0"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111DDDD-2558-4061-8984-2BBA24DD5518}"/>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701CADF5-1AC8-4CA8-96EC-9646E3BBB488}"/>
              </a:ext>
            </a:extLst>
          </p:cNvPr>
          <p:cNvSpPr>
            <a:spLocks noGrp="1"/>
          </p:cNvSpPr>
          <p:nvPr>
            <p:ph type="title"/>
          </p:nvPr>
        </p:nvSpPr>
        <p:spPr/>
        <p:txBody>
          <a:bodyPr/>
          <a:lstStyle/>
          <a:p>
            <a:r>
              <a:rPr lang="nl-NL" dirty="0"/>
              <a:t>CSI </a:t>
            </a:r>
            <a:r>
              <a:rPr lang="nl-NL" sz="3000" b="1" cap="all" dirty="0">
                <a:solidFill>
                  <a:schemeClr val="tx2"/>
                </a:solidFill>
                <a:latin typeface="+mj-lt"/>
                <a:ea typeface="+mj-ea"/>
                <a:cs typeface="+mj-cs"/>
              </a:rPr>
              <a:t>concepten</a:t>
            </a:r>
            <a:endParaRPr lang="nl-NL" dirty="0"/>
          </a:p>
        </p:txBody>
      </p:sp>
      <p:pic>
        <p:nvPicPr>
          <p:cNvPr id="9" name="Content Placeholder 6">
            <a:extLst>
              <a:ext uri="{FF2B5EF4-FFF2-40B4-BE49-F238E27FC236}">
                <a16:creationId xmlns:a16="http://schemas.microsoft.com/office/drawing/2014/main" id="{72A7682C-1EEB-434E-8DB6-054FE6AB0A95}"/>
              </a:ext>
            </a:extLst>
          </p:cNvPr>
          <p:cNvPicPr>
            <a:picLocks noChangeAspect="1"/>
          </p:cNvPicPr>
          <p:nvPr/>
        </p:nvPicPr>
        <p:blipFill>
          <a:blip r:embed="rId2"/>
          <a:stretch>
            <a:fillRect/>
          </a:stretch>
        </p:blipFill>
        <p:spPr>
          <a:xfrm>
            <a:off x="89933" y="1680001"/>
            <a:ext cx="6374543" cy="3645505"/>
          </a:xfrm>
          <a:prstGeom prst="rect">
            <a:avLst/>
          </a:prstGeom>
        </p:spPr>
      </p:pic>
      <p:pic>
        <p:nvPicPr>
          <p:cNvPr id="10" name="Picture 9">
            <a:extLst>
              <a:ext uri="{FF2B5EF4-FFF2-40B4-BE49-F238E27FC236}">
                <a16:creationId xmlns:a16="http://schemas.microsoft.com/office/drawing/2014/main" id="{682B7724-54ED-418F-AA6E-1F07E2E44000}"/>
              </a:ext>
            </a:extLst>
          </p:cNvPr>
          <p:cNvPicPr>
            <a:picLocks noChangeAspect="1"/>
          </p:cNvPicPr>
          <p:nvPr/>
        </p:nvPicPr>
        <p:blipFill>
          <a:blip r:embed="rId3"/>
          <a:stretch>
            <a:fillRect/>
          </a:stretch>
        </p:blipFill>
        <p:spPr>
          <a:xfrm>
            <a:off x="6344369" y="2916033"/>
            <a:ext cx="5772663" cy="3479929"/>
          </a:xfrm>
          <a:prstGeom prst="rect">
            <a:avLst/>
          </a:prstGeom>
        </p:spPr>
      </p:pic>
      <p:pic>
        <p:nvPicPr>
          <p:cNvPr id="11" name="Picture 10">
            <a:extLst>
              <a:ext uri="{FF2B5EF4-FFF2-40B4-BE49-F238E27FC236}">
                <a16:creationId xmlns:a16="http://schemas.microsoft.com/office/drawing/2014/main" id="{00EA80F1-9283-465B-9D3B-F6B2F9C92FE1}"/>
              </a:ext>
            </a:extLst>
          </p:cNvPr>
          <p:cNvPicPr>
            <a:picLocks noChangeAspect="1"/>
          </p:cNvPicPr>
          <p:nvPr/>
        </p:nvPicPr>
        <p:blipFill>
          <a:blip r:embed="rId4"/>
          <a:stretch>
            <a:fillRect/>
          </a:stretch>
        </p:blipFill>
        <p:spPr>
          <a:xfrm>
            <a:off x="7076023" y="397997"/>
            <a:ext cx="2154676" cy="2427107"/>
          </a:xfrm>
          <a:prstGeom prst="rect">
            <a:avLst/>
          </a:prstGeom>
        </p:spPr>
      </p:pic>
      <p:pic>
        <p:nvPicPr>
          <p:cNvPr id="12" name="Picture 11">
            <a:extLst>
              <a:ext uri="{FF2B5EF4-FFF2-40B4-BE49-F238E27FC236}">
                <a16:creationId xmlns:a16="http://schemas.microsoft.com/office/drawing/2014/main" id="{7B1DE819-C302-4038-A4B2-E776048815A5}"/>
              </a:ext>
            </a:extLst>
          </p:cNvPr>
          <p:cNvPicPr>
            <a:picLocks noChangeAspect="1"/>
          </p:cNvPicPr>
          <p:nvPr/>
        </p:nvPicPr>
        <p:blipFill>
          <a:blip r:embed="rId5"/>
          <a:stretch>
            <a:fillRect/>
          </a:stretch>
        </p:blipFill>
        <p:spPr>
          <a:xfrm>
            <a:off x="2890963" y="951951"/>
            <a:ext cx="9070295" cy="4122320"/>
          </a:xfrm>
          <a:prstGeom prst="rect">
            <a:avLst/>
          </a:prstGeom>
        </p:spPr>
      </p:pic>
      <p:sp>
        <p:nvSpPr>
          <p:cNvPr id="13" name="Rectangle 12">
            <a:extLst>
              <a:ext uri="{FF2B5EF4-FFF2-40B4-BE49-F238E27FC236}">
                <a16:creationId xmlns:a16="http://schemas.microsoft.com/office/drawing/2014/main" id="{81A9740A-B6E7-466E-AA3C-E1A3232E6115}"/>
              </a:ext>
            </a:extLst>
          </p:cNvPr>
          <p:cNvSpPr/>
          <p:nvPr/>
        </p:nvSpPr>
        <p:spPr>
          <a:xfrm>
            <a:off x="2961301" y="1941342"/>
            <a:ext cx="4363277" cy="1547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Slide Number Placeholder 1">
            <a:extLst>
              <a:ext uri="{FF2B5EF4-FFF2-40B4-BE49-F238E27FC236}">
                <a16:creationId xmlns:a16="http://schemas.microsoft.com/office/drawing/2014/main" id="{B9C646B2-30A3-4AF8-8F31-EB353ECE270F}"/>
              </a:ext>
            </a:extLst>
          </p:cNvPr>
          <p:cNvSpPr>
            <a:spLocks noGrp="1"/>
          </p:cNvSpPr>
          <p:nvPr>
            <p:ph type="sldNum" sz="quarter" idx="17"/>
          </p:nvPr>
        </p:nvSpPr>
        <p:spPr/>
        <p:txBody>
          <a:bodyPr/>
          <a:lstStyle/>
          <a:p>
            <a:fld id="{5EC93C5F-DB18-4797-88B9-B8B0D60519FD}" type="slidenum">
              <a:rPr lang="nl-NL" noProof="0" smtClean="0"/>
              <a:pPr/>
              <a:t>8</a:t>
            </a:fld>
            <a:endParaRPr lang="nl-NL" noProof="0" dirty="0"/>
          </a:p>
        </p:txBody>
      </p:sp>
      <p:sp>
        <p:nvSpPr>
          <p:cNvPr id="5" name="Date Placeholder 4">
            <a:extLst>
              <a:ext uri="{FF2B5EF4-FFF2-40B4-BE49-F238E27FC236}">
                <a16:creationId xmlns:a16="http://schemas.microsoft.com/office/drawing/2014/main" id="{4EB23061-3FD0-42BF-9FBD-CF306BF2A6A3}"/>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5248975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267A6CE-948D-4DBC-BD3D-A5C33816F86C}"/>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FAE65D37-819D-4EF4-8436-DCA94F4A0289}"/>
              </a:ext>
            </a:extLst>
          </p:cNvPr>
          <p:cNvSpPr>
            <a:spLocks noGrp="1"/>
          </p:cNvSpPr>
          <p:nvPr>
            <p:ph type="title"/>
          </p:nvPr>
        </p:nvSpPr>
        <p:spPr/>
        <p:txBody>
          <a:bodyPr/>
          <a:lstStyle/>
          <a:p>
            <a:r>
              <a:rPr lang="nl-NL" dirty="0"/>
              <a:t>Architectuur CSI faciliteit </a:t>
            </a:r>
          </a:p>
        </p:txBody>
      </p:sp>
      <p:sp>
        <p:nvSpPr>
          <p:cNvPr id="29" name="Tijdelijke aanduiding voor verticale tekst 8">
            <a:extLst>
              <a:ext uri="{FF2B5EF4-FFF2-40B4-BE49-F238E27FC236}">
                <a16:creationId xmlns:a16="http://schemas.microsoft.com/office/drawing/2014/main" id="{C07D9239-A634-4FB2-B9AE-A049B60D9DA7}"/>
              </a:ext>
            </a:extLst>
          </p:cNvPr>
          <p:cNvSpPr txBox="1">
            <a:spLocks/>
          </p:cNvSpPr>
          <p:nvPr/>
        </p:nvSpPr>
        <p:spPr>
          <a:xfrm>
            <a:off x="10549612" y="6480355"/>
            <a:ext cx="1060019" cy="185413"/>
          </a:xfrm>
          <a:prstGeom prst="rect">
            <a:avLst/>
          </a:prstGeom>
        </p:spPr>
        <p:txBody>
          <a:bodyPr/>
          <a:lstStyle>
            <a:lvl1pPr marL="179388" indent="-179388" algn="l" defTabSz="719138" rtl="0" eaLnBrk="1" latinLnBrk="0" hangingPunct="1">
              <a:lnSpc>
                <a:spcPct val="100000"/>
              </a:lnSpc>
              <a:spcBef>
                <a:spcPts val="300"/>
              </a:spcBef>
              <a:spcAft>
                <a:spcPts val="600"/>
              </a:spcAft>
              <a:buClr>
                <a:schemeClr val="tx2"/>
              </a:buClr>
              <a:buSzPct val="100000"/>
              <a:buFontTx/>
              <a:buBlip>
                <a:blip r:embed="rId2">
                  <a:extLst>
                    <a:ext uri="{96DAC541-7B7A-43D3-8B79-37D633B846F1}">
                      <asvg:svgBlip xmlns:asvg="http://schemas.microsoft.com/office/drawing/2016/SVG/main" r:embed="rId3"/>
                    </a:ext>
                  </a:extLst>
                </a:blip>
              </a:buBlip>
              <a:defRPr sz="1600" kern="1200">
                <a:solidFill>
                  <a:schemeClr val="tx1"/>
                </a:solidFill>
                <a:latin typeface="+mn-lt"/>
                <a:ea typeface="+mn-ea"/>
                <a:cs typeface="+mn-cs"/>
              </a:defRPr>
            </a:lvl1pPr>
            <a:lvl2pPr marL="357188" indent="-177800" algn="l" defTabSz="719138" rtl="0" eaLnBrk="1" latinLnBrk="0" hangingPunct="1">
              <a:lnSpc>
                <a:spcPct val="100000"/>
              </a:lnSpc>
              <a:spcBef>
                <a:spcPts val="300"/>
              </a:spcBef>
              <a:spcAft>
                <a:spcPts val="600"/>
              </a:spcAft>
              <a:buClr>
                <a:schemeClr val="tx2"/>
              </a:buClr>
              <a:buSzPct val="100000"/>
              <a:buFontTx/>
              <a:buBlip>
                <a:blip r:embed="rId4">
                  <a:extLst>
                    <a:ext uri="{96DAC541-7B7A-43D3-8B79-37D633B846F1}">
                      <asvg:svgBlip xmlns:asvg="http://schemas.microsoft.com/office/drawing/2016/SVG/main" r:embed="rId5"/>
                    </a:ext>
                  </a:extLst>
                </a:blip>
              </a:buBlip>
              <a:defRPr sz="1600" i="0" kern="1200">
                <a:solidFill>
                  <a:schemeClr val="tx1"/>
                </a:solidFill>
                <a:latin typeface="+mn-lt"/>
                <a:ea typeface="+mn-ea"/>
                <a:cs typeface="+mn-cs"/>
              </a:defRPr>
            </a:lvl2pPr>
            <a:lvl3pPr marL="0" indent="0" algn="l" defTabSz="719138" rtl="0" eaLnBrk="1" latinLnBrk="0" hangingPunct="1">
              <a:lnSpc>
                <a:spcPct val="100000"/>
              </a:lnSpc>
              <a:spcBef>
                <a:spcPts val="300"/>
              </a:spcBef>
              <a:spcAft>
                <a:spcPts val="600"/>
              </a:spcAft>
              <a:buClr>
                <a:srgbClr val="0070C0"/>
              </a:buClr>
              <a:buSzPct val="85000"/>
              <a:buFontTx/>
              <a:buNone/>
              <a:defRPr sz="1600" i="0" kern="1200">
                <a:solidFill>
                  <a:schemeClr val="tx1"/>
                </a:solidFill>
                <a:latin typeface="+mn-lt"/>
                <a:ea typeface="+mn-ea"/>
                <a:cs typeface="+mn-cs"/>
              </a:defRPr>
            </a:lvl3pPr>
            <a:lvl4pPr marL="0" indent="0" algn="l" defTabSz="719138" rtl="0" eaLnBrk="1" latinLnBrk="0" hangingPunct="1">
              <a:lnSpc>
                <a:spcPct val="100000"/>
              </a:lnSpc>
              <a:spcBef>
                <a:spcPts val="300"/>
              </a:spcBef>
              <a:spcAft>
                <a:spcPts val="1200"/>
              </a:spcAft>
              <a:buFontTx/>
              <a:buNone/>
              <a:defRPr sz="2000" b="1" kern="1200" cap="all" spc="30" baseline="0">
                <a:solidFill>
                  <a:schemeClr val="tx2"/>
                </a:solidFill>
                <a:latin typeface="Franklin Gothic Medium" panose="020B0603020102020204" pitchFamily="34" charset="0"/>
                <a:ea typeface="+mn-ea"/>
                <a:cs typeface="Calibri" panose="020F0502020204030204" pitchFamily="34" charset="0"/>
              </a:defRPr>
            </a:lvl4pPr>
            <a:lvl5pPr marL="179388" indent="-179388" algn="l" defTabSz="719138" rtl="0" eaLnBrk="1" latinLnBrk="0" hangingPunct="1">
              <a:lnSpc>
                <a:spcPct val="100000"/>
              </a:lnSpc>
              <a:spcBef>
                <a:spcPts val="300"/>
              </a:spcBef>
              <a:spcAft>
                <a:spcPts val="600"/>
              </a:spcAft>
              <a:buClr>
                <a:schemeClr val="tx1"/>
              </a:buClr>
              <a:buFont typeface="+mj-lt"/>
              <a:buAutoNum type="arabicPeriod"/>
              <a:tabLst>
                <a:tab pos="179388" algn="l"/>
              </a:tabLst>
              <a:defRPr sz="1600" i="0" kern="1200">
                <a:solidFill>
                  <a:schemeClr val="tx1"/>
                </a:solidFill>
                <a:latin typeface="+mn-lt"/>
                <a:ea typeface="+mn-ea"/>
                <a:cs typeface="+mn-cs"/>
              </a:defRPr>
            </a:lvl5pPr>
            <a:lvl6pPr marL="179388" indent="-179388" algn="l" defTabSz="914400" rtl="0" eaLnBrk="1" latinLnBrk="0" hangingPunct="1">
              <a:lnSpc>
                <a:spcPct val="100000"/>
              </a:lnSpc>
              <a:spcBef>
                <a:spcPts val="300"/>
              </a:spcBef>
              <a:spcAft>
                <a:spcPts val="600"/>
              </a:spcAft>
              <a:buFontTx/>
              <a:buBlip>
                <a:blip r:embed="rId2">
                  <a:extLst>
                    <a:ext uri="{96DAC541-7B7A-43D3-8B79-37D633B846F1}">
                      <asvg:svgBlip xmlns:asvg="http://schemas.microsoft.com/office/drawing/2016/SVG/main" r:embed="rId3"/>
                    </a:ext>
                  </a:extLst>
                </a:blip>
              </a:buBlip>
              <a:defRPr sz="1600" b="0" i="0" kern="1200">
                <a:solidFill>
                  <a:schemeClr val="tx1"/>
                </a:solidFill>
                <a:latin typeface="+mn-lt"/>
                <a:ea typeface="+mn-ea"/>
                <a:cs typeface="+mn-cs"/>
              </a:defRPr>
            </a:lvl6pPr>
            <a:lvl7pPr marL="357188" indent="-177800" algn="l" defTabSz="914400" rtl="0" eaLnBrk="1" latinLnBrk="0" hangingPunct="1">
              <a:lnSpc>
                <a:spcPct val="100000"/>
              </a:lnSpc>
              <a:spcBef>
                <a:spcPts val="300"/>
              </a:spcBef>
              <a:spcAft>
                <a:spcPts val="600"/>
              </a:spcAft>
              <a:buFontTx/>
              <a:buBlip>
                <a:blip r:embed="rId4">
                  <a:extLst>
                    <a:ext uri="{96DAC541-7B7A-43D3-8B79-37D633B846F1}">
                      <asvg:svgBlip xmlns:asvg="http://schemas.microsoft.com/office/drawing/2016/SVG/main" r:embed="rId5"/>
                    </a:ext>
                  </a:extLst>
                </a:blip>
              </a:buBlip>
              <a:defRPr sz="1600" b="0" i="0" kern="1200">
                <a:solidFill>
                  <a:schemeClr val="tx1"/>
                </a:solidFill>
                <a:latin typeface="+mn-lt"/>
                <a:ea typeface="+mn-ea"/>
                <a:cs typeface="+mn-cs"/>
              </a:defRPr>
            </a:lvl7pPr>
            <a:lvl8pPr marL="536400" indent="-176400" algn="l" defTabSz="914400" rtl="0" eaLnBrk="1" latinLnBrk="0" hangingPunct="1">
              <a:lnSpc>
                <a:spcPct val="90000"/>
              </a:lnSpc>
              <a:spcBef>
                <a:spcPts val="0"/>
              </a:spcBef>
              <a:spcAft>
                <a:spcPts val="600"/>
              </a:spcAft>
              <a:buFontTx/>
              <a:buBlip>
                <a:blip r:embed="rId6"/>
              </a:buBlip>
              <a:defRPr sz="1400" kern="1200">
                <a:solidFill>
                  <a:schemeClr val="tx1"/>
                </a:solidFill>
                <a:latin typeface="+mn-lt"/>
                <a:ea typeface="+mn-ea"/>
                <a:cs typeface="+mn-cs"/>
              </a:defRPr>
            </a:lvl8pPr>
            <a:lvl9pPr marL="716400" indent="-176400" algn="l" defTabSz="914400" rtl="0" eaLnBrk="1" latinLnBrk="0" hangingPunct="1">
              <a:lnSpc>
                <a:spcPct val="100000"/>
              </a:lnSpc>
              <a:spcBef>
                <a:spcPts val="0"/>
              </a:spcBef>
              <a:spcAft>
                <a:spcPts val="1200"/>
              </a:spcAft>
              <a:buFontTx/>
              <a:buBlip>
                <a:blip r:embed="rId7"/>
              </a:buBlip>
              <a:defRPr sz="1400" b="0" kern="1200" cap="none" baseline="0">
                <a:solidFill>
                  <a:schemeClr val="tx1"/>
                </a:solidFill>
                <a:latin typeface="Franklin Gothic Book" panose="020B0503020102020204" pitchFamily="34" charset="0"/>
                <a:ea typeface="+mn-ea"/>
                <a:cs typeface="+mn-cs"/>
              </a:defRPr>
            </a:lvl9pPr>
          </a:lstStyle>
          <a:p>
            <a:r>
              <a:rPr lang="nl-NL" dirty="0"/>
              <a:t> </a:t>
            </a:r>
          </a:p>
        </p:txBody>
      </p:sp>
      <p:grpSp>
        <p:nvGrpSpPr>
          <p:cNvPr id="30" name="Group 29">
            <a:extLst>
              <a:ext uri="{FF2B5EF4-FFF2-40B4-BE49-F238E27FC236}">
                <a16:creationId xmlns:a16="http://schemas.microsoft.com/office/drawing/2014/main" id="{8262B524-4E53-4A68-8E70-6A9370C5F5E2}"/>
              </a:ext>
            </a:extLst>
          </p:cNvPr>
          <p:cNvGrpSpPr/>
          <p:nvPr/>
        </p:nvGrpSpPr>
        <p:grpSpPr>
          <a:xfrm>
            <a:off x="250257" y="1554677"/>
            <a:ext cx="6227545" cy="4704361"/>
            <a:chOff x="4011626" y="1943076"/>
            <a:chExt cx="4925465" cy="3636253"/>
          </a:xfrm>
        </p:grpSpPr>
        <p:sp>
          <p:nvSpPr>
            <p:cNvPr id="31" name="Rectangle: Rounded Corners 30">
              <a:extLst>
                <a:ext uri="{FF2B5EF4-FFF2-40B4-BE49-F238E27FC236}">
                  <a16:creationId xmlns:a16="http://schemas.microsoft.com/office/drawing/2014/main" id="{91CDDB15-6570-4242-AAF4-5C846C5BBD9F}"/>
                </a:ext>
              </a:extLst>
            </p:cNvPr>
            <p:cNvSpPr/>
            <p:nvPr/>
          </p:nvSpPr>
          <p:spPr>
            <a:xfrm>
              <a:off x="4011626" y="2220075"/>
              <a:ext cx="4925465" cy="3359254"/>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pic>
          <p:nvPicPr>
            <p:cNvPr id="32" name="Picture 31">
              <a:extLst>
                <a:ext uri="{FF2B5EF4-FFF2-40B4-BE49-F238E27FC236}">
                  <a16:creationId xmlns:a16="http://schemas.microsoft.com/office/drawing/2014/main" id="{F819126C-C846-4C0F-8B8C-2908184BAD27}"/>
                </a:ext>
              </a:extLst>
            </p:cNvPr>
            <p:cNvPicPr>
              <a:picLocks noChangeAspect="1"/>
            </p:cNvPicPr>
            <p:nvPr/>
          </p:nvPicPr>
          <p:blipFill>
            <a:blip r:embed="rId8"/>
            <a:stretch>
              <a:fillRect/>
            </a:stretch>
          </p:blipFill>
          <p:spPr>
            <a:xfrm>
              <a:off x="4287929" y="2443002"/>
              <a:ext cx="4372538" cy="3039588"/>
            </a:xfrm>
            <a:prstGeom prst="rect">
              <a:avLst/>
            </a:prstGeom>
          </p:spPr>
        </p:pic>
        <p:sp>
          <p:nvSpPr>
            <p:cNvPr id="33" name="TextBox 32">
              <a:extLst>
                <a:ext uri="{FF2B5EF4-FFF2-40B4-BE49-F238E27FC236}">
                  <a16:creationId xmlns:a16="http://schemas.microsoft.com/office/drawing/2014/main" id="{1277452C-0F3A-4006-B4B2-17E32D5FE0A1}"/>
                </a:ext>
              </a:extLst>
            </p:cNvPr>
            <p:cNvSpPr txBox="1"/>
            <p:nvPr/>
          </p:nvSpPr>
          <p:spPr>
            <a:xfrm>
              <a:off x="7338813" y="1943076"/>
              <a:ext cx="1521438" cy="261687"/>
            </a:xfrm>
            <a:prstGeom prst="rect">
              <a:avLst/>
            </a:prstGeom>
            <a:noFill/>
          </p:spPr>
          <p:txBody>
            <a:bodyPr wrap="square" rtlCol="0">
              <a:spAutoFit/>
            </a:bodyPr>
            <a:lstStyle/>
            <a:p>
              <a:r>
                <a:rPr lang="en-GB" sz="1600" b="1">
                  <a:solidFill>
                    <a:schemeClr val="accent3"/>
                  </a:solidFill>
                </a:rPr>
                <a:t>Facilities</a:t>
              </a:r>
            </a:p>
          </p:txBody>
        </p:sp>
      </p:grpSp>
      <p:grpSp>
        <p:nvGrpSpPr>
          <p:cNvPr id="34" name="Group 33">
            <a:extLst>
              <a:ext uri="{FF2B5EF4-FFF2-40B4-BE49-F238E27FC236}">
                <a16:creationId xmlns:a16="http://schemas.microsoft.com/office/drawing/2014/main" id="{18F0F0F7-CD56-41DF-B441-7043ED60647D}"/>
              </a:ext>
            </a:extLst>
          </p:cNvPr>
          <p:cNvGrpSpPr/>
          <p:nvPr/>
        </p:nvGrpSpPr>
        <p:grpSpPr>
          <a:xfrm>
            <a:off x="6805388" y="294355"/>
            <a:ext cx="5203862" cy="1260322"/>
            <a:chOff x="6805388" y="294355"/>
            <a:chExt cx="5203862" cy="1260322"/>
          </a:xfrm>
        </p:grpSpPr>
        <p:sp>
          <p:nvSpPr>
            <p:cNvPr id="35" name="Rectangle 34">
              <a:extLst>
                <a:ext uri="{FF2B5EF4-FFF2-40B4-BE49-F238E27FC236}">
                  <a16:creationId xmlns:a16="http://schemas.microsoft.com/office/drawing/2014/main" id="{0784531E-C070-4510-954A-1D9B470E9E16}"/>
                </a:ext>
              </a:extLst>
            </p:cNvPr>
            <p:cNvSpPr/>
            <p:nvPr/>
          </p:nvSpPr>
          <p:spPr>
            <a:xfrm>
              <a:off x="8010525" y="294355"/>
              <a:ext cx="3998725" cy="126032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600"/>
            </a:p>
          </p:txBody>
        </p:sp>
        <p:sp>
          <p:nvSpPr>
            <p:cNvPr id="36" name="Arrow: Pentagon 35">
              <a:extLst>
                <a:ext uri="{FF2B5EF4-FFF2-40B4-BE49-F238E27FC236}">
                  <a16:creationId xmlns:a16="http://schemas.microsoft.com/office/drawing/2014/main" id="{0333D171-C5C9-4E32-A360-AC87246D3488}"/>
                </a:ext>
              </a:extLst>
            </p:cNvPr>
            <p:cNvSpPr/>
            <p:nvPr/>
          </p:nvSpPr>
          <p:spPr>
            <a:xfrm>
              <a:off x="6805388" y="294355"/>
              <a:ext cx="1828096" cy="1260322"/>
            </a:xfrm>
            <a:prstGeom prst="homePlat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a:t>TVC</a:t>
              </a:r>
            </a:p>
          </p:txBody>
        </p:sp>
        <p:sp>
          <p:nvSpPr>
            <p:cNvPr id="37" name="TextBox 36">
              <a:extLst>
                <a:ext uri="{FF2B5EF4-FFF2-40B4-BE49-F238E27FC236}">
                  <a16:creationId xmlns:a16="http://schemas.microsoft.com/office/drawing/2014/main" id="{5D52EE71-E8B1-408A-8EFC-256E07E45B17}"/>
                </a:ext>
              </a:extLst>
            </p:cNvPr>
            <p:cNvSpPr txBox="1"/>
            <p:nvPr/>
          </p:nvSpPr>
          <p:spPr>
            <a:xfrm>
              <a:off x="8679627" y="605545"/>
              <a:ext cx="3283480" cy="584775"/>
            </a:xfrm>
            <a:prstGeom prst="rect">
              <a:avLst/>
            </a:prstGeom>
            <a:noFill/>
          </p:spPr>
          <p:txBody>
            <a:bodyPr wrap="square" rtlCol="0">
              <a:spAutoFit/>
            </a:bodyPr>
            <a:lstStyle/>
            <a:p>
              <a:r>
                <a:rPr lang="nl-NL" sz="1600" dirty="0"/>
                <a:t>Verantwoordelijk voor de juiste druk en temperatuur tijdens kalibratie</a:t>
              </a:r>
            </a:p>
          </p:txBody>
        </p:sp>
      </p:grpSp>
      <p:grpSp>
        <p:nvGrpSpPr>
          <p:cNvPr id="38" name="Group 37">
            <a:extLst>
              <a:ext uri="{FF2B5EF4-FFF2-40B4-BE49-F238E27FC236}">
                <a16:creationId xmlns:a16="http://schemas.microsoft.com/office/drawing/2014/main" id="{111DE9A4-C29E-4897-8CB0-896DBEF62585}"/>
              </a:ext>
            </a:extLst>
          </p:cNvPr>
          <p:cNvGrpSpPr/>
          <p:nvPr/>
        </p:nvGrpSpPr>
        <p:grpSpPr>
          <a:xfrm>
            <a:off x="6795333" y="1585676"/>
            <a:ext cx="5232673" cy="1272517"/>
            <a:chOff x="6795333" y="1585676"/>
            <a:chExt cx="5232673" cy="1272517"/>
          </a:xfrm>
        </p:grpSpPr>
        <p:sp>
          <p:nvSpPr>
            <p:cNvPr id="39" name="Rectangle 38">
              <a:extLst>
                <a:ext uri="{FF2B5EF4-FFF2-40B4-BE49-F238E27FC236}">
                  <a16:creationId xmlns:a16="http://schemas.microsoft.com/office/drawing/2014/main" id="{17EE5980-9084-4435-8695-383C8E783E6E}"/>
                </a:ext>
              </a:extLst>
            </p:cNvPr>
            <p:cNvSpPr/>
            <p:nvPr/>
          </p:nvSpPr>
          <p:spPr>
            <a:xfrm>
              <a:off x="7899404" y="1597871"/>
              <a:ext cx="4128602" cy="126032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600"/>
            </a:p>
          </p:txBody>
        </p:sp>
        <p:sp>
          <p:nvSpPr>
            <p:cNvPr id="40" name="Arrow: Pentagon 39">
              <a:extLst>
                <a:ext uri="{FF2B5EF4-FFF2-40B4-BE49-F238E27FC236}">
                  <a16:creationId xmlns:a16="http://schemas.microsoft.com/office/drawing/2014/main" id="{189D4888-93E6-42C4-B8F0-D7CD8E83F275}"/>
                </a:ext>
              </a:extLst>
            </p:cNvPr>
            <p:cNvSpPr/>
            <p:nvPr/>
          </p:nvSpPr>
          <p:spPr>
            <a:xfrm>
              <a:off x="6795333" y="1585676"/>
              <a:ext cx="1828096" cy="1260322"/>
            </a:xfrm>
            <a:prstGeom prst="homePlat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Manipulation system</a:t>
              </a:r>
            </a:p>
          </p:txBody>
        </p:sp>
        <p:sp>
          <p:nvSpPr>
            <p:cNvPr id="41" name="TextBox 40">
              <a:extLst>
                <a:ext uri="{FF2B5EF4-FFF2-40B4-BE49-F238E27FC236}">
                  <a16:creationId xmlns:a16="http://schemas.microsoft.com/office/drawing/2014/main" id="{067CE755-71AA-4A73-BA39-611D9C8E5B00}"/>
                </a:ext>
              </a:extLst>
            </p:cNvPr>
            <p:cNvSpPr txBox="1"/>
            <p:nvPr/>
          </p:nvSpPr>
          <p:spPr>
            <a:xfrm>
              <a:off x="8733249" y="1631263"/>
              <a:ext cx="3132803" cy="1077218"/>
            </a:xfrm>
            <a:prstGeom prst="rect">
              <a:avLst/>
            </a:prstGeom>
            <a:noFill/>
          </p:spPr>
          <p:txBody>
            <a:bodyPr wrap="square" rtlCol="0">
              <a:spAutoFit/>
            </a:bodyPr>
            <a:lstStyle/>
            <a:p>
              <a:r>
                <a:rPr lang="nl-NL" sz="1600" dirty="0"/>
                <a:t>Verantwoordelijk voor het zeer nauwkeurig bewegen van het instrument in 6 richtingen en rotaties</a:t>
              </a:r>
            </a:p>
          </p:txBody>
        </p:sp>
      </p:grpSp>
      <p:grpSp>
        <p:nvGrpSpPr>
          <p:cNvPr id="42" name="Group 41">
            <a:extLst>
              <a:ext uri="{FF2B5EF4-FFF2-40B4-BE49-F238E27FC236}">
                <a16:creationId xmlns:a16="http://schemas.microsoft.com/office/drawing/2014/main" id="{9D3A070C-2AFA-460C-A276-7D55FBE32B23}"/>
              </a:ext>
            </a:extLst>
          </p:cNvPr>
          <p:cNvGrpSpPr/>
          <p:nvPr/>
        </p:nvGrpSpPr>
        <p:grpSpPr>
          <a:xfrm>
            <a:off x="6799203" y="2891019"/>
            <a:ext cx="5217526" cy="1261153"/>
            <a:chOff x="6799203" y="2891019"/>
            <a:chExt cx="5217526" cy="1261153"/>
          </a:xfrm>
        </p:grpSpPr>
        <p:sp>
          <p:nvSpPr>
            <p:cNvPr id="43" name="Rectangle 42">
              <a:extLst>
                <a:ext uri="{FF2B5EF4-FFF2-40B4-BE49-F238E27FC236}">
                  <a16:creationId xmlns:a16="http://schemas.microsoft.com/office/drawing/2014/main" id="{71F0B7D7-EA76-4A59-9F9D-62705D2CEC80}"/>
                </a:ext>
              </a:extLst>
            </p:cNvPr>
            <p:cNvSpPr/>
            <p:nvPr/>
          </p:nvSpPr>
          <p:spPr>
            <a:xfrm>
              <a:off x="7867326" y="2891850"/>
              <a:ext cx="4149403" cy="1260322"/>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600"/>
            </a:p>
          </p:txBody>
        </p:sp>
        <p:sp>
          <p:nvSpPr>
            <p:cNvPr id="44" name="Arrow: Pentagon 43">
              <a:extLst>
                <a:ext uri="{FF2B5EF4-FFF2-40B4-BE49-F238E27FC236}">
                  <a16:creationId xmlns:a16="http://schemas.microsoft.com/office/drawing/2014/main" id="{1427E6AC-44D6-4AFE-A363-10787C56084B}"/>
                </a:ext>
              </a:extLst>
            </p:cNvPr>
            <p:cNvSpPr/>
            <p:nvPr/>
          </p:nvSpPr>
          <p:spPr>
            <a:xfrm>
              <a:off x="6799203" y="2891019"/>
              <a:ext cx="1828096" cy="1260322"/>
            </a:xfrm>
            <a:prstGeom prst="homePlat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a:t>Optical stimuli</a:t>
              </a:r>
            </a:p>
          </p:txBody>
        </p:sp>
        <p:sp>
          <p:nvSpPr>
            <p:cNvPr id="45" name="TextBox 44">
              <a:extLst>
                <a:ext uri="{FF2B5EF4-FFF2-40B4-BE49-F238E27FC236}">
                  <a16:creationId xmlns:a16="http://schemas.microsoft.com/office/drawing/2014/main" id="{1A8E65E3-47FD-44AE-B59B-B63E90C05A59}"/>
                </a:ext>
              </a:extLst>
            </p:cNvPr>
            <p:cNvSpPr txBox="1"/>
            <p:nvPr/>
          </p:nvSpPr>
          <p:spPr>
            <a:xfrm>
              <a:off x="8733249" y="2977305"/>
              <a:ext cx="3283480" cy="1077218"/>
            </a:xfrm>
            <a:prstGeom prst="rect">
              <a:avLst/>
            </a:prstGeom>
            <a:noFill/>
          </p:spPr>
          <p:txBody>
            <a:bodyPr wrap="square" rtlCol="0">
              <a:spAutoFit/>
            </a:bodyPr>
            <a:lstStyle/>
            <a:p>
              <a:r>
                <a:rPr lang="nl-NL" sz="1600" dirty="0"/>
                <a:t>Verantwoordelijk voor het aanbieden van zeer goed bekende scenes en golflengte op het instrument</a:t>
              </a:r>
            </a:p>
          </p:txBody>
        </p:sp>
      </p:grpSp>
      <p:grpSp>
        <p:nvGrpSpPr>
          <p:cNvPr id="46" name="Group 45">
            <a:extLst>
              <a:ext uri="{FF2B5EF4-FFF2-40B4-BE49-F238E27FC236}">
                <a16:creationId xmlns:a16="http://schemas.microsoft.com/office/drawing/2014/main" id="{DF6DFDF9-F8E0-4364-9F97-C93490D2BD43}"/>
              </a:ext>
            </a:extLst>
          </p:cNvPr>
          <p:cNvGrpSpPr/>
          <p:nvPr/>
        </p:nvGrpSpPr>
        <p:grpSpPr>
          <a:xfrm>
            <a:off x="6785955" y="4188520"/>
            <a:ext cx="5223295" cy="1261153"/>
            <a:chOff x="6785955" y="4188520"/>
            <a:chExt cx="5223295" cy="1261153"/>
          </a:xfrm>
        </p:grpSpPr>
        <p:sp>
          <p:nvSpPr>
            <p:cNvPr id="47" name="Rectangle 46">
              <a:extLst>
                <a:ext uri="{FF2B5EF4-FFF2-40B4-BE49-F238E27FC236}">
                  <a16:creationId xmlns:a16="http://schemas.microsoft.com/office/drawing/2014/main" id="{8675F497-B03D-441B-AB54-2DFCE68098ED}"/>
                </a:ext>
              </a:extLst>
            </p:cNvPr>
            <p:cNvSpPr/>
            <p:nvPr/>
          </p:nvSpPr>
          <p:spPr>
            <a:xfrm>
              <a:off x="7867327" y="4188520"/>
              <a:ext cx="4141923" cy="1260322"/>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sz="1600"/>
            </a:p>
          </p:txBody>
        </p:sp>
        <p:sp>
          <p:nvSpPr>
            <p:cNvPr id="48" name="Arrow: Pentagon 47">
              <a:extLst>
                <a:ext uri="{FF2B5EF4-FFF2-40B4-BE49-F238E27FC236}">
                  <a16:creationId xmlns:a16="http://schemas.microsoft.com/office/drawing/2014/main" id="{07F6754A-6268-4499-B9FF-B8C353166B05}"/>
                </a:ext>
              </a:extLst>
            </p:cNvPr>
            <p:cNvSpPr/>
            <p:nvPr/>
          </p:nvSpPr>
          <p:spPr>
            <a:xfrm>
              <a:off x="6785955" y="4189351"/>
              <a:ext cx="1828096" cy="1260322"/>
            </a:xfrm>
            <a:prstGeom prst="homePlat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a:t>Control system</a:t>
              </a:r>
            </a:p>
          </p:txBody>
        </p:sp>
        <p:sp>
          <p:nvSpPr>
            <p:cNvPr id="49" name="TextBox 48">
              <a:extLst>
                <a:ext uri="{FF2B5EF4-FFF2-40B4-BE49-F238E27FC236}">
                  <a16:creationId xmlns:a16="http://schemas.microsoft.com/office/drawing/2014/main" id="{32B0C860-6D73-408F-811D-F4DF2CB744A3}"/>
                </a:ext>
              </a:extLst>
            </p:cNvPr>
            <p:cNvSpPr txBox="1"/>
            <p:nvPr/>
          </p:nvSpPr>
          <p:spPr>
            <a:xfrm>
              <a:off x="8725770" y="4310472"/>
              <a:ext cx="3283480" cy="830997"/>
            </a:xfrm>
            <a:prstGeom prst="rect">
              <a:avLst/>
            </a:prstGeom>
            <a:noFill/>
          </p:spPr>
          <p:txBody>
            <a:bodyPr wrap="square" rtlCol="0">
              <a:spAutoFit/>
            </a:bodyPr>
            <a:lstStyle/>
            <a:p>
              <a:r>
                <a:rPr lang="nl-NL" sz="1600" dirty="0"/>
                <a:t>Centraal aansturing van al de CSI modules en centrale interface naar de instrument EGSE</a:t>
              </a:r>
            </a:p>
          </p:txBody>
        </p:sp>
      </p:grpSp>
      <p:grpSp>
        <p:nvGrpSpPr>
          <p:cNvPr id="50" name="Group 49">
            <a:extLst>
              <a:ext uri="{FF2B5EF4-FFF2-40B4-BE49-F238E27FC236}">
                <a16:creationId xmlns:a16="http://schemas.microsoft.com/office/drawing/2014/main" id="{7B467CC4-69D2-46C1-B815-230F4129F181}"/>
              </a:ext>
            </a:extLst>
          </p:cNvPr>
          <p:cNvGrpSpPr/>
          <p:nvPr/>
        </p:nvGrpSpPr>
        <p:grpSpPr>
          <a:xfrm>
            <a:off x="6785955" y="5487683"/>
            <a:ext cx="5223295" cy="1260322"/>
            <a:chOff x="6785955" y="5487683"/>
            <a:chExt cx="5223295" cy="1260322"/>
          </a:xfrm>
        </p:grpSpPr>
        <p:sp>
          <p:nvSpPr>
            <p:cNvPr id="51" name="Rectangle 50">
              <a:extLst>
                <a:ext uri="{FF2B5EF4-FFF2-40B4-BE49-F238E27FC236}">
                  <a16:creationId xmlns:a16="http://schemas.microsoft.com/office/drawing/2014/main" id="{5FC07E50-13CE-4C62-9C7C-6B33750B843D}"/>
                </a:ext>
              </a:extLst>
            </p:cNvPr>
            <p:cNvSpPr/>
            <p:nvPr/>
          </p:nvSpPr>
          <p:spPr>
            <a:xfrm>
              <a:off x="7867327" y="5487683"/>
              <a:ext cx="4141923" cy="126032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600"/>
            </a:p>
          </p:txBody>
        </p:sp>
        <p:sp>
          <p:nvSpPr>
            <p:cNvPr id="52" name="Arrow: Pentagon 51">
              <a:extLst>
                <a:ext uri="{FF2B5EF4-FFF2-40B4-BE49-F238E27FC236}">
                  <a16:creationId xmlns:a16="http://schemas.microsoft.com/office/drawing/2014/main" id="{3CB77AF3-9157-4D8C-B0AD-C1C07E43A386}"/>
                </a:ext>
              </a:extLst>
            </p:cNvPr>
            <p:cNvSpPr/>
            <p:nvPr/>
          </p:nvSpPr>
          <p:spPr>
            <a:xfrm>
              <a:off x="6785955" y="5487683"/>
              <a:ext cx="1828096" cy="1260322"/>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a:t>Facilities</a:t>
              </a:r>
            </a:p>
          </p:txBody>
        </p:sp>
        <p:sp>
          <p:nvSpPr>
            <p:cNvPr id="53" name="TextBox 52">
              <a:extLst>
                <a:ext uri="{FF2B5EF4-FFF2-40B4-BE49-F238E27FC236}">
                  <a16:creationId xmlns:a16="http://schemas.microsoft.com/office/drawing/2014/main" id="{49D41D6E-754C-4DDE-B077-62C28DA522F9}"/>
                </a:ext>
              </a:extLst>
            </p:cNvPr>
            <p:cNvSpPr txBox="1"/>
            <p:nvPr/>
          </p:nvSpPr>
          <p:spPr>
            <a:xfrm>
              <a:off x="8695503" y="5702345"/>
              <a:ext cx="3038448" cy="830997"/>
            </a:xfrm>
            <a:prstGeom prst="rect">
              <a:avLst/>
            </a:prstGeom>
            <a:noFill/>
          </p:spPr>
          <p:txBody>
            <a:bodyPr wrap="square" rtlCol="0">
              <a:spAutoFit/>
            </a:bodyPr>
            <a:lstStyle/>
            <a:p>
              <a:r>
                <a:rPr lang="nl-NL" sz="1600" dirty="0"/>
                <a:t>Cleanroom, bovenloopkraan, gas/water/elektriciteit, intranet etc.</a:t>
              </a:r>
            </a:p>
          </p:txBody>
        </p:sp>
      </p:grpSp>
      <p:pic>
        <p:nvPicPr>
          <p:cNvPr id="54" name="Picture 2">
            <a:extLst>
              <a:ext uri="{FF2B5EF4-FFF2-40B4-BE49-F238E27FC236}">
                <a16:creationId xmlns:a16="http://schemas.microsoft.com/office/drawing/2014/main" id="{1E7C9EAD-3935-4137-99C1-118AFD37FD1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1411" y="2125209"/>
            <a:ext cx="1367754" cy="606324"/>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a:extLst>
              <a:ext uri="{FF2B5EF4-FFF2-40B4-BE49-F238E27FC236}">
                <a16:creationId xmlns:a16="http://schemas.microsoft.com/office/drawing/2014/main" id="{732A1613-9843-4BB9-B32D-BC00B5A7187A}"/>
              </a:ext>
            </a:extLst>
          </p:cNvPr>
          <p:cNvSpPr/>
          <p:nvPr/>
        </p:nvSpPr>
        <p:spPr>
          <a:xfrm>
            <a:off x="6711192" y="230696"/>
            <a:ext cx="5398315" cy="2648959"/>
          </a:xfrm>
          <a:prstGeom prst="rect">
            <a:avLst/>
          </a:prstGeom>
          <a:noFill/>
          <a:ln w="28575">
            <a:solidFill>
              <a:schemeClr val="accent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Slide Number Placeholder 1">
            <a:extLst>
              <a:ext uri="{FF2B5EF4-FFF2-40B4-BE49-F238E27FC236}">
                <a16:creationId xmlns:a16="http://schemas.microsoft.com/office/drawing/2014/main" id="{6899D383-5F02-4571-8086-981E8D91DFD8}"/>
              </a:ext>
            </a:extLst>
          </p:cNvPr>
          <p:cNvSpPr>
            <a:spLocks noGrp="1"/>
          </p:cNvSpPr>
          <p:nvPr>
            <p:ph type="sldNum" sz="quarter" idx="17"/>
          </p:nvPr>
        </p:nvSpPr>
        <p:spPr/>
        <p:txBody>
          <a:bodyPr/>
          <a:lstStyle/>
          <a:p>
            <a:fld id="{5EC93C5F-DB18-4797-88B9-B8B0D60519FD}" type="slidenum">
              <a:rPr lang="nl-NL" noProof="0" smtClean="0"/>
              <a:pPr/>
              <a:t>9</a:t>
            </a:fld>
            <a:endParaRPr lang="nl-NL" noProof="0" dirty="0"/>
          </a:p>
        </p:txBody>
      </p:sp>
      <p:sp>
        <p:nvSpPr>
          <p:cNvPr id="5" name="Date Placeholder 4">
            <a:extLst>
              <a:ext uri="{FF2B5EF4-FFF2-40B4-BE49-F238E27FC236}">
                <a16:creationId xmlns:a16="http://schemas.microsoft.com/office/drawing/2014/main" id="{0616A461-E4F6-483B-BD62-FF7BEE95369E}"/>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151452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D547CC-FF81-46BA-AFC3-D44DDF54DD9D}"/>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5B9B4DFE-82D9-42EB-9553-C9189A216943}"/>
              </a:ext>
            </a:extLst>
          </p:cNvPr>
          <p:cNvSpPr>
            <a:spLocks noGrp="1"/>
          </p:cNvSpPr>
          <p:nvPr>
            <p:ph type="title"/>
          </p:nvPr>
        </p:nvSpPr>
        <p:spPr/>
        <p:txBody>
          <a:bodyPr/>
          <a:lstStyle/>
          <a:p>
            <a:r>
              <a:rPr lang="nl-NL" dirty="0"/>
              <a:t>Twee uiteindelijke concepten</a:t>
            </a:r>
          </a:p>
        </p:txBody>
      </p:sp>
      <p:pic>
        <p:nvPicPr>
          <p:cNvPr id="5" name="Picture 4">
            <a:extLst>
              <a:ext uri="{FF2B5EF4-FFF2-40B4-BE49-F238E27FC236}">
                <a16:creationId xmlns:a16="http://schemas.microsoft.com/office/drawing/2014/main" id="{7D889149-B934-4A28-BF44-C98D74248938}"/>
              </a:ext>
            </a:extLst>
          </p:cNvPr>
          <p:cNvPicPr>
            <a:picLocks noChangeAspect="1"/>
          </p:cNvPicPr>
          <p:nvPr/>
        </p:nvPicPr>
        <p:blipFill>
          <a:blip r:embed="rId2"/>
          <a:stretch>
            <a:fillRect/>
          </a:stretch>
        </p:blipFill>
        <p:spPr>
          <a:xfrm>
            <a:off x="126528" y="1911970"/>
            <a:ext cx="5969473" cy="4028351"/>
          </a:xfrm>
          <a:prstGeom prst="rect">
            <a:avLst/>
          </a:prstGeom>
        </p:spPr>
      </p:pic>
      <p:pic>
        <p:nvPicPr>
          <p:cNvPr id="6" name="Picture 5">
            <a:extLst>
              <a:ext uri="{FF2B5EF4-FFF2-40B4-BE49-F238E27FC236}">
                <a16:creationId xmlns:a16="http://schemas.microsoft.com/office/drawing/2014/main" id="{AB277F1B-085A-4AE7-BCAE-4E03A08EEDEB}"/>
              </a:ext>
            </a:extLst>
          </p:cNvPr>
          <p:cNvPicPr>
            <a:picLocks noChangeAspect="1"/>
          </p:cNvPicPr>
          <p:nvPr/>
        </p:nvPicPr>
        <p:blipFill>
          <a:blip r:embed="rId3"/>
          <a:stretch>
            <a:fillRect/>
          </a:stretch>
        </p:blipFill>
        <p:spPr>
          <a:xfrm>
            <a:off x="6184392" y="2160001"/>
            <a:ext cx="5596635" cy="3746031"/>
          </a:xfrm>
          <a:prstGeom prst="rect">
            <a:avLst/>
          </a:prstGeom>
        </p:spPr>
      </p:pic>
      <p:sp>
        <p:nvSpPr>
          <p:cNvPr id="7" name="TextBox 6">
            <a:extLst>
              <a:ext uri="{FF2B5EF4-FFF2-40B4-BE49-F238E27FC236}">
                <a16:creationId xmlns:a16="http://schemas.microsoft.com/office/drawing/2014/main" id="{8C678694-13FB-4FE3-A71A-76D76F8FB4AA}"/>
              </a:ext>
            </a:extLst>
          </p:cNvPr>
          <p:cNvSpPr txBox="1"/>
          <p:nvPr/>
        </p:nvSpPr>
        <p:spPr>
          <a:xfrm>
            <a:off x="8113140" y="6008043"/>
            <a:ext cx="2625124" cy="461665"/>
          </a:xfrm>
          <a:prstGeom prst="rect">
            <a:avLst/>
          </a:prstGeom>
          <a:noFill/>
        </p:spPr>
        <p:txBody>
          <a:bodyPr wrap="square" rtlCol="0">
            <a:spAutoFit/>
          </a:bodyPr>
          <a:lstStyle/>
          <a:p>
            <a:r>
              <a:rPr lang="nl-NL" sz="2400" dirty="0"/>
              <a:t>Schuin ontwerp</a:t>
            </a:r>
          </a:p>
        </p:txBody>
      </p:sp>
      <p:sp>
        <p:nvSpPr>
          <p:cNvPr id="8" name="TextBox 7">
            <a:extLst>
              <a:ext uri="{FF2B5EF4-FFF2-40B4-BE49-F238E27FC236}">
                <a16:creationId xmlns:a16="http://schemas.microsoft.com/office/drawing/2014/main" id="{0FB6E8C0-CA91-4A68-B0A3-55DC3C1209F1}"/>
              </a:ext>
            </a:extLst>
          </p:cNvPr>
          <p:cNvSpPr txBox="1"/>
          <p:nvPr/>
        </p:nvSpPr>
        <p:spPr>
          <a:xfrm>
            <a:off x="1798701" y="5979027"/>
            <a:ext cx="2625124" cy="461665"/>
          </a:xfrm>
          <a:prstGeom prst="rect">
            <a:avLst/>
          </a:prstGeom>
          <a:noFill/>
        </p:spPr>
        <p:txBody>
          <a:bodyPr wrap="square" rtlCol="0">
            <a:spAutoFit/>
          </a:bodyPr>
          <a:lstStyle/>
          <a:p>
            <a:r>
              <a:rPr lang="nl-NL" sz="2400" dirty="0"/>
              <a:t>recht ontwerp</a:t>
            </a:r>
          </a:p>
        </p:txBody>
      </p:sp>
      <p:sp>
        <p:nvSpPr>
          <p:cNvPr id="2" name="Slide Number Placeholder 1">
            <a:extLst>
              <a:ext uri="{FF2B5EF4-FFF2-40B4-BE49-F238E27FC236}">
                <a16:creationId xmlns:a16="http://schemas.microsoft.com/office/drawing/2014/main" id="{9A0336E1-FDD9-499D-9039-97F4CDCEF871}"/>
              </a:ext>
            </a:extLst>
          </p:cNvPr>
          <p:cNvSpPr>
            <a:spLocks noGrp="1"/>
          </p:cNvSpPr>
          <p:nvPr>
            <p:ph type="sldNum" sz="quarter" idx="17"/>
          </p:nvPr>
        </p:nvSpPr>
        <p:spPr/>
        <p:txBody>
          <a:bodyPr/>
          <a:lstStyle/>
          <a:p>
            <a:fld id="{5EC93C5F-DB18-4797-88B9-B8B0D60519FD}" type="slidenum">
              <a:rPr lang="nl-NL" noProof="0" smtClean="0"/>
              <a:pPr/>
              <a:t>10</a:t>
            </a:fld>
            <a:endParaRPr lang="nl-NL" noProof="0" dirty="0"/>
          </a:p>
        </p:txBody>
      </p:sp>
      <p:sp>
        <p:nvSpPr>
          <p:cNvPr id="9" name="Date Placeholder 8">
            <a:extLst>
              <a:ext uri="{FF2B5EF4-FFF2-40B4-BE49-F238E27FC236}">
                <a16:creationId xmlns:a16="http://schemas.microsoft.com/office/drawing/2014/main" id="{7435FEA7-78B0-4336-880B-1584980CA1AF}"/>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619253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1DD176E-E8D7-4F1C-9926-3D79F703BE2D}"/>
              </a:ext>
            </a:extLst>
          </p:cNvPr>
          <p:cNvSpPr>
            <a:spLocks noGrp="1"/>
          </p:cNvSpPr>
          <p:nvPr>
            <p:ph type="subTitle" idx="10"/>
          </p:nvPr>
        </p:nvSpPr>
        <p:spPr/>
        <p:txBody>
          <a:bodyPr/>
          <a:lstStyle/>
          <a:p>
            <a:r>
              <a:rPr lang="nl-NL" dirty="0"/>
              <a:t>Eisen voor Europese tender</a:t>
            </a:r>
          </a:p>
          <a:p>
            <a:endParaRPr lang="nl-NL" dirty="0"/>
          </a:p>
        </p:txBody>
      </p:sp>
      <p:sp>
        <p:nvSpPr>
          <p:cNvPr id="4" name="Title 3">
            <a:extLst>
              <a:ext uri="{FF2B5EF4-FFF2-40B4-BE49-F238E27FC236}">
                <a16:creationId xmlns:a16="http://schemas.microsoft.com/office/drawing/2014/main" id="{B57FCB25-99A6-42FD-B989-0FB6E8E60C14}"/>
              </a:ext>
            </a:extLst>
          </p:cNvPr>
          <p:cNvSpPr>
            <a:spLocks noGrp="1"/>
          </p:cNvSpPr>
          <p:nvPr>
            <p:ph type="title"/>
          </p:nvPr>
        </p:nvSpPr>
        <p:spPr/>
        <p:txBody>
          <a:bodyPr/>
          <a:lstStyle/>
          <a:p>
            <a:r>
              <a:rPr lang="nl-NL" dirty="0"/>
              <a:t>Thermische vacuüm kamer (TVC)</a:t>
            </a:r>
          </a:p>
        </p:txBody>
      </p:sp>
      <p:sp>
        <p:nvSpPr>
          <p:cNvPr id="6" name="Vertical Text Placeholder 4">
            <a:extLst>
              <a:ext uri="{FF2B5EF4-FFF2-40B4-BE49-F238E27FC236}">
                <a16:creationId xmlns:a16="http://schemas.microsoft.com/office/drawing/2014/main" id="{72FE625A-838E-43C3-886B-4690DA80AEC6}"/>
              </a:ext>
            </a:extLst>
          </p:cNvPr>
          <p:cNvSpPr>
            <a:spLocks noGrp="1"/>
          </p:cNvSpPr>
          <p:nvPr>
            <p:ph type="body" orient="vert" idx="1"/>
          </p:nvPr>
        </p:nvSpPr>
        <p:spPr>
          <a:xfrm>
            <a:off x="777233" y="1856128"/>
            <a:ext cx="10827107" cy="4438165"/>
          </a:xfrm>
        </p:spPr>
        <p:txBody>
          <a:bodyPr/>
          <a:lstStyle/>
          <a:p>
            <a:r>
              <a:rPr lang="nl-NL" dirty="0"/>
              <a:t>Vacuüm Kamer</a:t>
            </a:r>
          </a:p>
          <a:p>
            <a:pPr lvl="1"/>
            <a:r>
              <a:rPr lang="nl-NL" dirty="0"/>
              <a:t>Groot genoeg om een instrument van 1,1 bij 1,1 bij 1,1 meter te kunnen plaatsen, </a:t>
            </a:r>
          </a:p>
          <a:p>
            <a:pPr lvl="1"/>
            <a:r>
              <a:rPr lang="nl-NL" dirty="0"/>
              <a:t>En om instrumentkabels aan te kunnen sluiten </a:t>
            </a:r>
          </a:p>
          <a:p>
            <a:pPr lvl="1"/>
            <a:r>
              <a:rPr lang="nl-NL" dirty="0"/>
              <a:t>Moet in bestaande clean room passen, en ook naar de clean room getransporteerd kunnen worden</a:t>
            </a:r>
          </a:p>
          <a:p>
            <a:r>
              <a:rPr lang="nl-NL" dirty="0"/>
              <a:t>Temperatuur shroud: -80°C tot + 80°C</a:t>
            </a:r>
          </a:p>
          <a:p>
            <a:r>
              <a:rPr lang="nl-NL" dirty="0"/>
              <a:t>Temperatuur “</a:t>
            </a:r>
            <a:r>
              <a:rPr lang="nl-NL" dirty="0" err="1"/>
              <a:t>rate</a:t>
            </a:r>
            <a:r>
              <a:rPr lang="nl-NL" dirty="0"/>
              <a:t> of change”:  0.1 tot 3°C/min</a:t>
            </a:r>
          </a:p>
          <a:p>
            <a:r>
              <a:rPr lang="nl-NL" dirty="0"/>
              <a:t>Twee onafhankelijke “</a:t>
            </a:r>
            <a:r>
              <a:rPr lang="nl-NL" dirty="0" err="1"/>
              <a:t>cold</a:t>
            </a:r>
            <a:r>
              <a:rPr lang="nl-NL" dirty="0"/>
              <a:t> </a:t>
            </a:r>
            <a:r>
              <a:rPr lang="nl-NL" dirty="0" err="1"/>
              <a:t>plates</a:t>
            </a:r>
            <a:r>
              <a:rPr lang="nl-NL" dirty="0"/>
              <a:t>” : -173°C tot + 80°C </a:t>
            </a:r>
          </a:p>
          <a:p>
            <a:r>
              <a:rPr lang="nl-NL" dirty="0"/>
              <a:t>Thermische stabiliteit van het geïnstalleerde instrument: &lt;0.2°C</a:t>
            </a:r>
          </a:p>
          <a:p>
            <a:r>
              <a:rPr lang="nl-NL" dirty="0"/>
              <a:t>Uitstook temperatuur vacuüm kamer: ≥ 100°C</a:t>
            </a:r>
          </a:p>
          <a:p>
            <a:r>
              <a:rPr lang="nl-NL" dirty="0"/>
              <a:t>Einddruk vacuüm kamer: ≤ 1x10-7 mbar</a:t>
            </a:r>
          </a:p>
          <a:p>
            <a:r>
              <a:rPr lang="nl-NL" dirty="0"/>
              <a:t>Vacuüm kwaliteit meting met RGA en QCM</a:t>
            </a:r>
          </a:p>
          <a:p>
            <a:endParaRPr lang="nl-NL" dirty="0"/>
          </a:p>
        </p:txBody>
      </p:sp>
      <p:cxnSp>
        <p:nvCxnSpPr>
          <p:cNvPr id="7" name="Straight Connector 6">
            <a:extLst>
              <a:ext uri="{FF2B5EF4-FFF2-40B4-BE49-F238E27FC236}">
                <a16:creationId xmlns:a16="http://schemas.microsoft.com/office/drawing/2014/main" id="{A5AAA1DE-6B48-4AF4-B907-F40035F15F55}"/>
              </a:ext>
            </a:extLst>
          </p:cNvPr>
          <p:cNvCxnSpPr>
            <a:cxnSpLocks/>
          </p:cNvCxnSpPr>
          <p:nvPr/>
        </p:nvCxnSpPr>
        <p:spPr>
          <a:xfrm>
            <a:off x="1122829" y="3180229"/>
            <a:ext cx="85135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1B5D823-639C-464A-8EE1-1D4186FE2A0E}"/>
              </a:ext>
            </a:extLst>
          </p:cNvPr>
          <p:cNvSpPr>
            <a:spLocks noGrp="1"/>
          </p:cNvSpPr>
          <p:nvPr>
            <p:ph type="sldNum" sz="quarter" idx="17"/>
          </p:nvPr>
        </p:nvSpPr>
        <p:spPr/>
        <p:txBody>
          <a:bodyPr/>
          <a:lstStyle/>
          <a:p>
            <a:fld id="{5EC93C5F-DB18-4797-88B9-B8B0D60519FD}" type="slidenum">
              <a:rPr lang="nl-NL" noProof="0" smtClean="0"/>
              <a:pPr/>
              <a:t>11</a:t>
            </a:fld>
            <a:endParaRPr lang="nl-NL" noProof="0" dirty="0"/>
          </a:p>
        </p:txBody>
      </p:sp>
      <p:sp>
        <p:nvSpPr>
          <p:cNvPr id="5" name="Date Placeholder 4">
            <a:extLst>
              <a:ext uri="{FF2B5EF4-FFF2-40B4-BE49-F238E27FC236}">
                <a16:creationId xmlns:a16="http://schemas.microsoft.com/office/drawing/2014/main" id="{62CE7171-4781-4061-9CA5-7F56CE71A447}"/>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29985447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C1587B-B12A-49D0-AC87-D14214C3EBE1}"/>
              </a:ext>
            </a:extLst>
          </p:cNvPr>
          <p:cNvSpPr>
            <a:spLocks noGrp="1"/>
          </p:cNvSpPr>
          <p:nvPr>
            <p:ph type="subTitle" idx="10"/>
          </p:nvPr>
        </p:nvSpPr>
        <p:spPr/>
        <p:txBody>
          <a:bodyPr/>
          <a:lstStyle/>
          <a:p>
            <a:r>
              <a:rPr lang="nl-NL" dirty="0"/>
              <a:t>Clean room uitdaging</a:t>
            </a:r>
          </a:p>
          <a:p>
            <a:endParaRPr lang="nl-NL" dirty="0"/>
          </a:p>
        </p:txBody>
      </p:sp>
      <p:sp>
        <p:nvSpPr>
          <p:cNvPr id="4" name="Title 3">
            <a:extLst>
              <a:ext uri="{FF2B5EF4-FFF2-40B4-BE49-F238E27FC236}">
                <a16:creationId xmlns:a16="http://schemas.microsoft.com/office/drawing/2014/main" id="{B4C99770-3D56-4581-9747-2B75A6615B9D}"/>
              </a:ext>
            </a:extLst>
          </p:cNvPr>
          <p:cNvSpPr>
            <a:spLocks noGrp="1"/>
          </p:cNvSpPr>
          <p:nvPr>
            <p:ph type="title"/>
          </p:nvPr>
        </p:nvSpPr>
        <p:spPr/>
        <p:txBody>
          <a:bodyPr/>
          <a:lstStyle/>
          <a:p>
            <a:r>
              <a:rPr lang="nl-NL" dirty="0"/>
              <a:t>Thermische vacuüm kamer (TVC)</a:t>
            </a:r>
          </a:p>
        </p:txBody>
      </p:sp>
      <p:pic>
        <p:nvPicPr>
          <p:cNvPr id="7" name="Picture 6">
            <a:extLst>
              <a:ext uri="{FF2B5EF4-FFF2-40B4-BE49-F238E27FC236}">
                <a16:creationId xmlns:a16="http://schemas.microsoft.com/office/drawing/2014/main" id="{B918F902-A341-4ACE-BE39-78EB5971934A}"/>
              </a:ext>
            </a:extLst>
          </p:cNvPr>
          <p:cNvPicPr>
            <a:picLocks noChangeAspect="1"/>
          </p:cNvPicPr>
          <p:nvPr/>
        </p:nvPicPr>
        <p:blipFill>
          <a:blip r:embed="rId2"/>
          <a:stretch>
            <a:fillRect/>
          </a:stretch>
        </p:blipFill>
        <p:spPr>
          <a:xfrm>
            <a:off x="411852" y="3778789"/>
            <a:ext cx="4374820" cy="2701566"/>
          </a:xfrm>
          <a:prstGeom prst="rect">
            <a:avLst/>
          </a:prstGeom>
        </p:spPr>
      </p:pic>
      <p:pic>
        <p:nvPicPr>
          <p:cNvPr id="8" name="Picture 7">
            <a:extLst>
              <a:ext uri="{FF2B5EF4-FFF2-40B4-BE49-F238E27FC236}">
                <a16:creationId xmlns:a16="http://schemas.microsoft.com/office/drawing/2014/main" id="{2F7A9A58-8353-4CD8-8144-8A7471D89A81}"/>
              </a:ext>
            </a:extLst>
          </p:cNvPr>
          <p:cNvPicPr>
            <a:picLocks noChangeAspect="1"/>
          </p:cNvPicPr>
          <p:nvPr/>
        </p:nvPicPr>
        <p:blipFill>
          <a:blip r:embed="rId3"/>
          <a:stretch>
            <a:fillRect/>
          </a:stretch>
        </p:blipFill>
        <p:spPr>
          <a:xfrm>
            <a:off x="4968688" y="1099116"/>
            <a:ext cx="6446068" cy="5477190"/>
          </a:xfrm>
          <a:prstGeom prst="rect">
            <a:avLst/>
          </a:prstGeom>
        </p:spPr>
      </p:pic>
      <p:sp>
        <p:nvSpPr>
          <p:cNvPr id="9" name="TextBox 8">
            <a:extLst>
              <a:ext uri="{FF2B5EF4-FFF2-40B4-BE49-F238E27FC236}">
                <a16:creationId xmlns:a16="http://schemas.microsoft.com/office/drawing/2014/main" id="{D4508BAA-0FCA-4478-A2F5-6B1A05218CC2}"/>
              </a:ext>
            </a:extLst>
          </p:cNvPr>
          <p:cNvSpPr txBox="1"/>
          <p:nvPr/>
        </p:nvSpPr>
        <p:spPr>
          <a:xfrm>
            <a:off x="907170" y="2187939"/>
            <a:ext cx="1872242" cy="646331"/>
          </a:xfrm>
          <a:prstGeom prst="rect">
            <a:avLst/>
          </a:prstGeom>
          <a:noFill/>
        </p:spPr>
        <p:txBody>
          <a:bodyPr wrap="square" rtlCol="0">
            <a:spAutoFit/>
          </a:bodyPr>
          <a:lstStyle/>
          <a:p>
            <a:r>
              <a:rPr lang="nl-NL" dirty="0"/>
              <a:t>En maximaal 4 meters hoog…</a:t>
            </a:r>
          </a:p>
        </p:txBody>
      </p:sp>
      <p:sp>
        <p:nvSpPr>
          <p:cNvPr id="2" name="Slide Number Placeholder 1">
            <a:extLst>
              <a:ext uri="{FF2B5EF4-FFF2-40B4-BE49-F238E27FC236}">
                <a16:creationId xmlns:a16="http://schemas.microsoft.com/office/drawing/2014/main" id="{BA79592E-E812-4F1B-BFD4-E34B46D278F9}"/>
              </a:ext>
            </a:extLst>
          </p:cNvPr>
          <p:cNvSpPr>
            <a:spLocks noGrp="1"/>
          </p:cNvSpPr>
          <p:nvPr>
            <p:ph type="sldNum" sz="quarter" idx="17"/>
          </p:nvPr>
        </p:nvSpPr>
        <p:spPr/>
        <p:txBody>
          <a:bodyPr/>
          <a:lstStyle/>
          <a:p>
            <a:fld id="{5EC93C5F-DB18-4797-88B9-B8B0D60519FD}" type="slidenum">
              <a:rPr lang="nl-NL" noProof="0" smtClean="0"/>
              <a:pPr/>
              <a:t>12</a:t>
            </a:fld>
            <a:endParaRPr lang="nl-NL" noProof="0" dirty="0"/>
          </a:p>
        </p:txBody>
      </p:sp>
      <p:sp>
        <p:nvSpPr>
          <p:cNvPr id="5" name="Date Placeholder 4">
            <a:extLst>
              <a:ext uri="{FF2B5EF4-FFF2-40B4-BE49-F238E27FC236}">
                <a16:creationId xmlns:a16="http://schemas.microsoft.com/office/drawing/2014/main" id="{6E2F0DA4-DF1D-4710-9A09-E311E147DF61}"/>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8433665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967BF7-18AE-41C8-8043-637B7BEFF5DD}"/>
              </a:ext>
            </a:extLst>
          </p:cNvPr>
          <p:cNvPicPr>
            <a:picLocks noChangeAspect="1"/>
          </p:cNvPicPr>
          <p:nvPr/>
        </p:nvPicPr>
        <p:blipFill>
          <a:blip r:embed="rId2"/>
          <a:stretch>
            <a:fillRect/>
          </a:stretch>
        </p:blipFill>
        <p:spPr>
          <a:xfrm>
            <a:off x="0" y="1145066"/>
            <a:ext cx="12192000" cy="4567869"/>
          </a:xfrm>
          <a:prstGeom prst="rect">
            <a:avLst/>
          </a:prstGeom>
        </p:spPr>
      </p:pic>
      <p:sp>
        <p:nvSpPr>
          <p:cNvPr id="6" name="Arrow: Right 5">
            <a:extLst>
              <a:ext uri="{FF2B5EF4-FFF2-40B4-BE49-F238E27FC236}">
                <a16:creationId xmlns:a16="http://schemas.microsoft.com/office/drawing/2014/main" id="{37F52F4B-92EF-4D98-B0EB-10292137A435}"/>
              </a:ext>
            </a:extLst>
          </p:cNvPr>
          <p:cNvSpPr/>
          <p:nvPr/>
        </p:nvSpPr>
        <p:spPr>
          <a:xfrm rot="10800000">
            <a:off x="9272337" y="4370291"/>
            <a:ext cx="2677912" cy="6348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7" name="Arrow: Right 6">
            <a:extLst>
              <a:ext uri="{FF2B5EF4-FFF2-40B4-BE49-F238E27FC236}">
                <a16:creationId xmlns:a16="http://schemas.microsoft.com/office/drawing/2014/main" id="{F0DF80AE-F154-45B2-BC0A-9164F4C6DC4C}"/>
              </a:ext>
            </a:extLst>
          </p:cNvPr>
          <p:cNvSpPr/>
          <p:nvPr/>
        </p:nvSpPr>
        <p:spPr>
          <a:xfrm rot="16200000">
            <a:off x="815170" y="875647"/>
            <a:ext cx="1465788" cy="4491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8" name="Rectangle 7">
            <a:extLst>
              <a:ext uri="{FF2B5EF4-FFF2-40B4-BE49-F238E27FC236}">
                <a16:creationId xmlns:a16="http://schemas.microsoft.com/office/drawing/2014/main" id="{4FBE0D7F-2357-4772-9B13-AA45164E56E1}"/>
              </a:ext>
            </a:extLst>
          </p:cNvPr>
          <p:cNvSpPr/>
          <p:nvPr/>
        </p:nvSpPr>
        <p:spPr>
          <a:xfrm rot="16200000">
            <a:off x="1627089" y="842210"/>
            <a:ext cx="1180280" cy="41984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nl-NL" sz="1200" dirty="0"/>
              <a:t>Corridor </a:t>
            </a:r>
            <a:r>
              <a:rPr lang="nl-NL" sz="1200" dirty="0" err="1"/>
              <a:t>to</a:t>
            </a:r>
            <a:r>
              <a:rPr lang="nl-NL" sz="1200" dirty="0"/>
              <a:t> P.00.570</a:t>
            </a:r>
          </a:p>
        </p:txBody>
      </p:sp>
      <p:cxnSp>
        <p:nvCxnSpPr>
          <p:cNvPr id="9" name="Straight Arrow Connector 8">
            <a:extLst>
              <a:ext uri="{FF2B5EF4-FFF2-40B4-BE49-F238E27FC236}">
                <a16:creationId xmlns:a16="http://schemas.microsoft.com/office/drawing/2014/main" id="{79649CC9-7899-4987-8EBE-320E293D88F2}"/>
              </a:ext>
            </a:extLst>
          </p:cNvPr>
          <p:cNvCxnSpPr/>
          <p:nvPr/>
        </p:nvCxnSpPr>
        <p:spPr>
          <a:xfrm>
            <a:off x="6994357" y="3745832"/>
            <a:ext cx="0" cy="1748589"/>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AC5818C1-F6B2-4419-A5FE-D6A2492C14A7}"/>
              </a:ext>
            </a:extLst>
          </p:cNvPr>
          <p:cNvSpPr/>
          <p:nvPr/>
        </p:nvSpPr>
        <p:spPr>
          <a:xfrm>
            <a:off x="6824731" y="4681541"/>
            <a:ext cx="715059" cy="33963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nl-NL" sz="1200" dirty="0"/>
              <a:t>2.00m</a:t>
            </a:r>
          </a:p>
        </p:txBody>
      </p:sp>
      <p:cxnSp>
        <p:nvCxnSpPr>
          <p:cNvPr id="11" name="Straight Arrow Connector 10">
            <a:extLst>
              <a:ext uri="{FF2B5EF4-FFF2-40B4-BE49-F238E27FC236}">
                <a16:creationId xmlns:a16="http://schemas.microsoft.com/office/drawing/2014/main" id="{BE133D65-5D5F-4796-8058-863637C17EA7}"/>
              </a:ext>
            </a:extLst>
          </p:cNvPr>
          <p:cNvCxnSpPr/>
          <p:nvPr/>
        </p:nvCxnSpPr>
        <p:spPr>
          <a:xfrm>
            <a:off x="564182" y="2037348"/>
            <a:ext cx="201859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307FB526-BB0C-4021-9ABA-60C0CD66AC7D}"/>
              </a:ext>
            </a:extLst>
          </p:cNvPr>
          <p:cNvSpPr/>
          <p:nvPr/>
        </p:nvSpPr>
        <p:spPr>
          <a:xfrm>
            <a:off x="788296" y="1867531"/>
            <a:ext cx="715059" cy="33963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nl-NL" sz="1200" dirty="0"/>
              <a:t>2.30m</a:t>
            </a:r>
          </a:p>
        </p:txBody>
      </p:sp>
      <p:sp>
        <p:nvSpPr>
          <p:cNvPr id="13" name="Rectangle: Rounded Corners 12">
            <a:extLst>
              <a:ext uri="{FF2B5EF4-FFF2-40B4-BE49-F238E27FC236}">
                <a16:creationId xmlns:a16="http://schemas.microsoft.com/office/drawing/2014/main" id="{2ED476BC-B576-4636-A4C2-E98C7AEDDEE7}"/>
              </a:ext>
            </a:extLst>
          </p:cNvPr>
          <p:cNvSpPr/>
          <p:nvPr/>
        </p:nvSpPr>
        <p:spPr>
          <a:xfrm>
            <a:off x="6824730" y="461992"/>
            <a:ext cx="3108441" cy="127702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2400" dirty="0"/>
              <a:t>Beschikbare </a:t>
            </a:r>
            <a:r>
              <a:rPr lang="nl-NL" sz="2400" dirty="0" err="1"/>
              <a:t>ruimte</a:t>
            </a:r>
            <a:r>
              <a:rPr lang="nl-NL" sz="2400" dirty="0"/>
              <a:t> </a:t>
            </a:r>
            <a:r>
              <a:rPr lang="nl-NL" sz="2400" dirty="0" err="1"/>
              <a:t>voor</a:t>
            </a:r>
            <a:r>
              <a:rPr lang="nl-NL" sz="2400" dirty="0"/>
              <a:t> transport</a:t>
            </a:r>
          </a:p>
        </p:txBody>
      </p:sp>
      <p:pic>
        <p:nvPicPr>
          <p:cNvPr id="14" name="Picture 13">
            <a:extLst>
              <a:ext uri="{FF2B5EF4-FFF2-40B4-BE49-F238E27FC236}">
                <a16:creationId xmlns:a16="http://schemas.microsoft.com/office/drawing/2014/main" id="{26DC6BAE-7432-4535-BCDF-5B1C480C1364}"/>
              </a:ext>
            </a:extLst>
          </p:cNvPr>
          <p:cNvPicPr>
            <a:picLocks noChangeAspect="1"/>
          </p:cNvPicPr>
          <p:nvPr/>
        </p:nvPicPr>
        <p:blipFill>
          <a:blip r:embed="rId3"/>
          <a:stretch>
            <a:fillRect/>
          </a:stretch>
        </p:blipFill>
        <p:spPr>
          <a:xfrm>
            <a:off x="8466258" y="5028135"/>
            <a:ext cx="3611404" cy="1507331"/>
          </a:xfrm>
          <a:prstGeom prst="rect">
            <a:avLst/>
          </a:prstGeom>
        </p:spPr>
      </p:pic>
      <p:sp>
        <p:nvSpPr>
          <p:cNvPr id="2" name="Slide Number Placeholder 1">
            <a:extLst>
              <a:ext uri="{FF2B5EF4-FFF2-40B4-BE49-F238E27FC236}">
                <a16:creationId xmlns:a16="http://schemas.microsoft.com/office/drawing/2014/main" id="{CDD5E710-38DB-400A-A98A-08C192EC2B41}"/>
              </a:ext>
            </a:extLst>
          </p:cNvPr>
          <p:cNvSpPr>
            <a:spLocks noGrp="1"/>
          </p:cNvSpPr>
          <p:nvPr>
            <p:ph type="sldNum" sz="quarter" idx="17"/>
          </p:nvPr>
        </p:nvSpPr>
        <p:spPr/>
        <p:txBody>
          <a:bodyPr/>
          <a:lstStyle/>
          <a:p>
            <a:fld id="{5EC93C5F-DB18-4797-88B9-B8B0D60519FD}" type="slidenum">
              <a:rPr lang="nl-NL" noProof="0" smtClean="0"/>
              <a:pPr/>
              <a:t>13</a:t>
            </a:fld>
            <a:endParaRPr lang="nl-NL" noProof="0" dirty="0"/>
          </a:p>
        </p:txBody>
      </p:sp>
      <p:sp>
        <p:nvSpPr>
          <p:cNvPr id="3" name="Date Placeholder 2">
            <a:extLst>
              <a:ext uri="{FF2B5EF4-FFF2-40B4-BE49-F238E27FC236}">
                <a16:creationId xmlns:a16="http://schemas.microsoft.com/office/drawing/2014/main" id="{4D183D90-9D9F-488F-83AE-8ADE70196DB2}"/>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26932179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C928806-E775-4C93-8A23-356CC25F41B2}"/>
              </a:ext>
            </a:extLst>
          </p:cNvPr>
          <p:cNvSpPr>
            <a:spLocks noGrp="1"/>
          </p:cNvSpPr>
          <p:nvPr>
            <p:ph type="subTitle" idx="10"/>
          </p:nvPr>
        </p:nvSpPr>
        <p:spPr/>
        <p:txBody>
          <a:bodyPr/>
          <a:lstStyle/>
          <a:p>
            <a:r>
              <a:rPr lang="nl-NL" dirty="0"/>
              <a:t>Uitkomst tender</a:t>
            </a:r>
          </a:p>
          <a:p>
            <a:endParaRPr lang="nl-NL" dirty="0"/>
          </a:p>
        </p:txBody>
      </p:sp>
      <p:sp>
        <p:nvSpPr>
          <p:cNvPr id="4" name="Title 3">
            <a:extLst>
              <a:ext uri="{FF2B5EF4-FFF2-40B4-BE49-F238E27FC236}">
                <a16:creationId xmlns:a16="http://schemas.microsoft.com/office/drawing/2014/main" id="{BF6823E9-A1AB-463F-A0F0-E89FA950D695}"/>
              </a:ext>
            </a:extLst>
          </p:cNvPr>
          <p:cNvSpPr>
            <a:spLocks noGrp="1"/>
          </p:cNvSpPr>
          <p:nvPr>
            <p:ph type="title"/>
          </p:nvPr>
        </p:nvSpPr>
        <p:spPr/>
        <p:txBody>
          <a:bodyPr/>
          <a:lstStyle/>
          <a:p>
            <a:r>
              <a:rPr lang="nl-NL" dirty="0"/>
              <a:t>Thermische vacuüm kamer</a:t>
            </a:r>
          </a:p>
        </p:txBody>
      </p:sp>
      <p:pic>
        <p:nvPicPr>
          <p:cNvPr id="5" name="Picture 4">
            <a:extLst>
              <a:ext uri="{FF2B5EF4-FFF2-40B4-BE49-F238E27FC236}">
                <a16:creationId xmlns:a16="http://schemas.microsoft.com/office/drawing/2014/main" id="{05E7A381-971B-44A7-851E-33066BB54FD4}"/>
              </a:ext>
            </a:extLst>
          </p:cNvPr>
          <p:cNvPicPr>
            <a:picLocks noChangeAspect="1"/>
          </p:cNvPicPr>
          <p:nvPr/>
        </p:nvPicPr>
        <p:blipFill rotWithShape="1">
          <a:blip r:embed="rId2"/>
          <a:srcRect t="1552"/>
          <a:stretch/>
        </p:blipFill>
        <p:spPr>
          <a:xfrm>
            <a:off x="7026965" y="1629577"/>
            <a:ext cx="5030616" cy="4372033"/>
          </a:xfrm>
          <a:prstGeom prst="rect">
            <a:avLst/>
          </a:prstGeom>
        </p:spPr>
      </p:pic>
      <p:sp>
        <p:nvSpPr>
          <p:cNvPr id="6" name="Content Placeholder 2">
            <a:extLst>
              <a:ext uri="{FF2B5EF4-FFF2-40B4-BE49-F238E27FC236}">
                <a16:creationId xmlns:a16="http://schemas.microsoft.com/office/drawing/2014/main" id="{407C97A4-91F5-49CC-9921-2677B7991DF3}"/>
              </a:ext>
            </a:extLst>
          </p:cNvPr>
          <p:cNvSpPr>
            <a:spLocks noGrp="1"/>
          </p:cNvSpPr>
          <p:nvPr>
            <p:ph type="body" orient="vert" idx="1"/>
          </p:nvPr>
        </p:nvSpPr>
        <p:spPr>
          <a:xfrm>
            <a:off x="777243" y="1629578"/>
            <a:ext cx="6696983" cy="4438165"/>
          </a:xfrm>
        </p:spPr>
        <p:txBody>
          <a:bodyPr/>
          <a:lstStyle/>
          <a:p>
            <a:r>
              <a:rPr lang="nl-NL" dirty="0"/>
              <a:t>Schuin doorgesneden verticale cilinder </a:t>
            </a:r>
          </a:p>
          <a:p>
            <a:r>
              <a:rPr lang="nl-NL" dirty="0"/>
              <a:t>Twee 2700 l/s </a:t>
            </a:r>
            <a:r>
              <a:rPr lang="nl-NL" dirty="0" err="1"/>
              <a:t>TMP’s</a:t>
            </a:r>
            <a:r>
              <a:rPr lang="nl-NL" dirty="0"/>
              <a:t> en twee 3000 l/sec cryo pompen.</a:t>
            </a:r>
          </a:p>
          <a:p>
            <a:r>
              <a:rPr lang="nl-NL" dirty="0"/>
              <a:t>Twee onafhankelijke thermische </a:t>
            </a:r>
            <a:r>
              <a:rPr lang="nl-NL" dirty="0" err="1"/>
              <a:t>shrouds</a:t>
            </a:r>
            <a:r>
              <a:rPr lang="nl-NL" dirty="0"/>
              <a:t>, elk met onafhankelijke recirculatie koel systeem (-80°C &lt;--&gt;+80°C)</a:t>
            </a:r>
          </a:p>
          <a:p>
            <a:r>
              <a:rPr lang="nl-NL" dirty="0"/>
              <a:t>Twee LN2 gas mixers voor de “</a:t>
            </a:r>
            <a:r>
              <a:rPr lang="nl-NL" dirty="0" err="1"/>
              <a:t>cold</a:t>
            </a:r>
            <a:r>
              <a:rPr lang="nl-NL" dirty="0"/>
              <a:t> </a:t>
            </a:r>
            <a:r>
              <a:rPr lang="nl-NL" dirty="0" err="1"/>
              <a:t>plates</a:t>
            </a:r>
            <a:r>
              <a:rPr lang="nl-NL" dirty="0"/>
              <a:t>” </a:t>
            </a:r>
          </a:p>
          <a:p>
            <a:r>
              <a:rPr lang="nl-NL" dirty="0"/>
              <a:t>State-of-</a:t>
            </a:r>
            <a:r>
              <a:rPr lang="nl-NL" dirty="0" err="1"/>
              <a:t>the</a:t>
            </a:r>
            <a:r>
              <a:rPr lang="nl-NL" dirty="0"/>
              <a:t>-art </a:t>
            </a:r>
            <a:r>
              <a:rPr lang="nl-NL" dirty="0" err="1"/>
              <a:t>cleanliness</a:t>
            </a:r>
            <a:endParaRPr lang="nl-NL" dirty="0"/>
          </a:p>
          <a:p>
            <a:pPr lvl="1"/>
            <a:r>
              <a:rPr lang="nl-NL" dirty="0"/>
              <a:t>Ontwerp gedaan volgens semiconductor vacuüm reinheidsprincipes</a:t>
            </a:r>
          </a:p>
          <a:p>
            <a:pPr lvl="1"/>
            <a:r>
              <a:rPr lang="nl-NL" dirty="0" err="1"/>
              <a:t>Cold</a:t>
            </a:r>
            <a:r>
              <a:rPr lang="nl-NL" dirty="0"/>
              <a:t> trap, voor het vangen van vervuiling en water</a:t>
            </a:r>
          </a:p>
          <a:p>
            <a:pPr lvl="1"/>
            <a:r>
              <a:rPr lang="nl-NL" dirty="0"/>
              <a:t>QCM and RGA voor monitoring van de reinheid </a:t>
            </a:r>
          </a:p>
          <a:p>
            <a:pPr lvl="1"/>
            <a:r>
              <a:rPr lang="nl-NL" dirty="0"/>
              <a:t>Thermische tent om de </a:t>
            </a:r>
            <a:r>
              <a:rPr lang="nl-NL" dirty="0" err="1"/>
              <a:t>hexapod</a:t>
            </a:r>
            <a:r>
              <a:rPr lang="nl-NL" dirty="0"/>
              <a:t> om de mogelijke vervuiling af te schermen van de TVC</a:t>
            </a:r>
          </a:p>
          <a:p>
            <a:pPr lvl="1"/>
            <a:r>
              <a:rPr lang="nl-NL" dirty="0"/>
              <a:t>Uitgestook temperatuur ketel &gt;100°C</a:t>
            </a:r>
          </a:p>
        </p:txBody>
      </p:sp>
      <p:pic>
        <p:nvPicPr>
          <p:cNvPr id="7" name="Picture 6">
            <a:extLst>
              <a:ext uri="{FF2B5EF4-FFF2-40B4-BE49-F238E27FC236}">
                <a16:creationId xmlns:a16="http://schemas.microsoft.com/office/drawing/2014/main" id="{27E3D3BC-A647-4025-8EE4-98ED69AC0618}"/>
              </a:ext>
            </a:extLst>
          </p:cNvPr>
          <p:cNvPicPr>
            <a:picLocks noChangeAspect="1"/>
          </p:cNvPicPr>
          <p:nvPr/>
        </p:nvPicPr>
        <p:blipFill>
          <a:blip r:embed="rId3"/>
          <a:stretch>
            <a:fillRect/>
          </a:stretch>
        </p:blipFill>
        <p:spPr>
          <a:xfrm>
            <a:off x="8721440" y="379168"/>
            <a:ext cx="2882900" cy="798651"/>
          </a:xfrm>
          <a:prstGeom prst="rect">
            <a:avLst/>
          </a:prstGeom>
        </p:spPr>
      </p:pic>
      <p:sp>
        <p:nvSpPr>
          <p:cNvPr id="2" name="Slide Number Placeholder 1">
            <a:extLst>
              <a:ext uri="{FF2B5EF4-FFF2-40B4-BE49-F238E27FC236}">
                <a16:creationId xmlns:a16="http://schemas.microsoft.com/office/drawing/2014/main" id="{E2F355A9-305C-412C-96DC-CF7DCFCE0D25}"/>
              </a:ext>
            </a:extLst>
          </p:cNvPr>
          <p:cNvSpPr>
            <a:spLocks noGrp="1"/>
          </p:cNvSpPr>
          <p:nvPr>
            <p:ph type="sldNum" sz="quarter" idx="17"/>
          </p:nvPr>
        </p:nvSpPr>
        <p:spPr/>
        <p:txBody>
          <a:bodyPr/>
          <a:lstStyle/>
          <a:p>
            <a:fld id="{5EC93C5F-DB18-4797-88B9-B8B0D60519FD}" type="slidenum">
              <a:rPr lang="nl-NL" noProof="0" smtClean="0"/>
              <a:pPr/>
              <a:t>14</a:t>
            </a:fld>
            <a:endParaRPr lang="nl-NL" noProof="0" dirty="0"/>
          </a:p>
        </p:txBody>
      </p:sp>
      <p:sp>
        <p:nvSpPr>
          <p:cNvPr id="8" name="Date Placeholder 7">
            <a:extLst>
              <a:ext uri="{FF2B5EF4-FFF2-40B4-BE49-F238E27FC236}">
                <a16:creationId xmlns:a16="http://schemas.microsoft.com/office/drawing/2014/main" id="{BB78829B-7677-412F-AAE1-66DE89F61685}"/>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42570344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23F2CD-E250-414A-8C66-3700BC655203}"/>
              </a:ext>
            </a:extLst>
          </p:cNvPr>
          <p:cNvPicPr>
            <a:picLocks noChangeAspect="1"/>
          </p:cNvPicPr>
          <p:nvPr/>
        </p:nvPicPr>
        <p:blipFill rotWithShape="1">
          <a:blip r:embed="rId2"/>
          <a:srcRect l="5787" t="7306" r="7176" b="2404"/>
          <a:stretch/>
        </p:blipFill>
        <p:spPr>
          <a:xfrm>
            <a:off x="1043891" y="1827173"/>
            <a:ext cx="4384047" cy="3999272"/>
          </a:xfrm>
          <a:prstGeom prst="rect">
            <a:avLst/>
          </a:prstGeom>
        </p:spPr>
      </p:pic>
      <p:sp>
        <p:nvSpPr>
          <p:cNvPr id="6" name="Rectangle: Rounded Corners 5">
            <a:extLst>
              <a:ext uri="{FF2B5EF4-FFF2-40B4-BE49-F238E27FC236}">
                <a16:creationId xmlns:a16="http://schemas.microsoft.com/office/drawing/2014/main" id="{13BDE5A2-AD33-45E3-AB21-AD670A6534DF}"/>
              </a:ext>
            </a:extLst>
          </p:cNvPr>
          <p:cNvSpPr/>
          <p:nvPr/>
        </p:nvSpPr>
        <p:spPr>
          <a:xfrm>
            <a:off x="1707570" y="3250393"/>
            <a:ext cx="521111" cy="1297859"/>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7" name="Rectangle: Rounded Corners 6">
            <a:extLst>
              <a:ext uri="{FF2B5EF4-FFF2-40B4-BE49-F238E27FC236}">
                <a16:creationId xmlns:a16="http://schemas.microsoft.com/office/drawing/2014/main" id="{61E3B689-B07E-4A36-9B86-C764F6DE5AD2}"/>
              </a:ext>
            </a:extLst>
          </p:cNvPr>
          <p:cNvSpPr/>
          <p:nvPr/>
        </p:nvSpPr>
        <p:spPr>
          <a:xfrm>
            <a:off x="2859831" y="2991477"/>
            <a:ext cx="637211" cy="1297859"/>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8" name="Rectangle: Rounded Corners 7">
            <a:extLst>
              <a:ext uri="{FF2B5EF4-FFF2-40B4-BE49-F238E27FC236}">
                <a16:creationId xmlns:a16="http://schemas.microsoft.com/office/drawing/2014/main" id="{4BE30910-5F4D-4E0E-B690-48E475D12960}"/>
              </a:ext>
            </a:extLst>
          </p:cNvPr>
          <p:cNvSpPr/>
          <p:nvPr/>
        </p:nvSpPr>
        <p:spPr>
          <a:xfrm>
            <a:off x="4105251" y="3250393"/>
            <a:ext cx="521111" cy="1297859"/>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pic>
        <p:nvPicPr>
          <p:cNvPr id="9" name="Picture 8">
            <a:extLst>
              <a:ext uri="{FF2B5EF4-FFF2-40B4-BE49-F238E27FC236}">
                <a16:creationId xmlns:a16="http://schemas.microsoft.com/office/drawing/2014/main" id="{E303878D-B0D1-4A32-8553-08243C5A1811}"/>
              </a:ext>
            </a:extLst>
          </p:cNvPr>
          <p:cNvPicPr>
            <a:picLocks noChangeAspect="1"/>
          </p:cNvPicPr>
          <p:nvPr/>
        </p:nvPicPr>
        <p:blipFill rotWithShape="1">
          <a:blip r:embed="rId3"/>
          <a:srcRect l="2311" t="2489" r="2598" b="11109"/>
          <a:stretch/>
        </p:blipFill>
        <p:spPr>
          <a:xfrm>
            <a:off x="6763159" y="2674639"/>
            <a:ext cx="4161005" cy="3163531"/>
          </a:xfrm>
          <a:prstGeom prst="rect">
            <a:avLst/>
          </a:prstGeom>
        </p:spPr>
      </p:pic>
      <p:sp>
        <p:nvSpPr>
          <p:cNvPr id="10" name="Rectangle 9">
            <a:extLst>
              <a:ext uri="{FF2B5EF4-FFF2-40B4-BE49-F238E27FC236}">
                <a16:creationId xmlns:a16="http://schemas.microsoft.com/office/drawing/2014/main" id="{D52BEA7D-0B28-4C66-BB7B-B587BA3D7EF9}"/>
              </a:ext>
            </a:extLst>
          </p:cNvPr>
          <p:cNvSpPr/>
          <p:nvPr/>
        </p:nvSpPr>
        <p:spPr>
          <a:xfrm>
            <a:off x="7742528" y="3221560"/>
            <a:ext cx="2302933" cy="1639047"/>
          </a:xfrm>
          <a:prstGeom prst="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cxnSp>
        <p:nvCxnSpPr>
          <p:cNvPr id="11" name="Straight Connector 10">
            <a:extLst>
              <a:ext uri="{FF2B5EF4-FFF2-40B4-BE49-F238E27FC236}">
                <a16:creationId xmlns:a16="http://schemas.microsoft.com/office/drawing/2014/main" id="{1C65BDEE-4596-4DB3-A672-7157A4FB71B7}"/>
              </a:ext>
            </a:extLst>
          </p:cNvPr>
          <p:cNvCxnSpPr/>
          <p:nvPr/>
        </p:nvCxnSpPr>
        <p:spPr>
          <a:xfrm>
            <a:off x="7742528" y="3402348"/>
            <a:ext cx="2302933" cy="1040871"/>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0D87A1E6-D4D2-47AB-AECC-247DBB4A0FA2}"/>
              </a:ext>
            </a:extLst>
          </p:cNvPr>
          <p:cNvSpPr>
            <a:spLocks noGrp="1"/>
          </p:cNvSpPr>
          <p:nvPr>
            <p:ph type="sldNum" sz="quarter" idx="17"/>
          </p:nvPr>
        </p:nvSpPr>
        <p:spPr/>
        <p:txBody>
          <a:bodyPr/>
          <a:lstStyle/>
          <a:p>
            <a:fld id="{5EC93C5F-DB18-4797-88B9-B8B0D60519FD}" type="slidenum">
              <a:rPr lang="nl-NL" noProof="0" smtClean="0"/>
              <a:pPr/>
              <a:t>15</a:t>
            </a:fld>
            <a:endParaRPr lang="nl-NL" noProof="0" dirty="0"/>
          </a:p>
        </p:txBody>
      </p:sp>
      <p:sp>
        <p:nvSpPr>
          <p:cNvPr id="3" name="Date Placeholder 2">
            <a:extLst>
              <a:ext uri="{FF2B5EF4-FFF2-40B4-BE49-F238E27FC236}">
                <a16:creationId xmlns:a16="http://schemas.microsoft.com/office/drawing/2014/main" id="{E58B8234-1D73-4331-BCA6-646F9E6E753F}"/>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9207634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CAC52FE-A2C4-46D1-B5C6-AEC1F77FB695}"/>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E648DF32-1D77-43C9-96CC-526320A93A19}"/>
              </a:ext>
            </a:extLst>
          </p:cNvPr>
          <p:cNvSpPr>
            <a:spLocks noGrp="1"/>
          </p:cNvSpPr>
          <p:nvPr>
            <p:ph type="title"/>
          </p:nvPr>
        </p:nvSpPr>
        <p:spPr/>
        <p:txBody>
          <a:bodyPr/>
          <a:lstStyle/>
          <a:p>
            <a:r>
              <a:rPr lang="nl-NL" dirty="0" err="1"/>
              <a:t>Vacuum</a:t>
            </a:r>
            <a:r>
              <a:rPr lang="nl-NL" dirty="0"/>
              <a:t> schema</a:t>
            </a:r>
          </a:p>
        </p:txBody>
      </p:sp>
      <p:pic>
        <p:nvPicPr>
          <p:cNvPr id="19" name="Picture 18">
            <a:extLst>
              <a:ext uri="{FF2B5EF4-FFF2-40B4-BE49-F238E27FC236}">
                <a16:creationId xmlns:a16="http://schemas.microsoft.com/office/drawing/2014/main" id="{97B56C3E-8D57-4C58-8328-FF7D44D1564D}"/>
              </a:ext>
            </a:extLst>
          </p:cNvPr>
          <p:cNvPicPr>
            <a:picLocks noChangeAspect="1"/>
          </p:cNvPicPr>
          <p:nvPr/>
        </p:nvPicPr>
        <p:blipFill>
          <a:blip r:embed="rId2"/>
          <a:stretch>
            <a:fillRect/>
          </a:stretch>
        </p:blipFill>
        <p:spPr>
          <a:xfrm>
            <a:off x="1448971" y="1680000"/>
            <a:ext cx="9294056" cy="4820363"/>
          </a:xfrm>
          <a:prstGeom prst="rect">
            <a:avLst/>
          </a:prstGeom>
        </p:spPr>
      </p:pic>
      <p:sp>
        <p:nvSpPr>
          <p:cNvPr id="20" name="Oval 19">
            <a:extLst>
              <a:ext uri="{FF2B5EF4-FFF2-40B4-BE49-F238E27FC236}">
                <a16:creationId xmlns:a16="http://schemas.microsoft.com/office/drawing/2014/main" id="{8158FF6D-C52A-4543-9104-80745F9E03D6}"/>
              </a:ext>
            </a:extLst>
          </p:cNvPr>
          <p:cNvSpPr/>
          <p:nvPr/>
        </p:nvSpPr>
        <p:spPr>
          <a:xfrm>
            <a:off x="2616592" y="2372714"/>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1" name="Oval 20">
            <a:extLst>
              <a:ext uri="{FF2B5EF4-FFF2-40B4-BE49-F238E27FC236}">
                <a16:creationId xmlns:a16="http://schemas.microsoft.com/office/drawing/2014/main" id="{9B1CC4FE-F74C-4781-9F3F-AEFF7722E9E7}"/>
              </a:ext>
            </a:extLst>
          </p:cNvPr>
          <p:cNvSpPr/>
          <p:nvPr/>
        </p:nvSpPr>
        <p:spPr>
          <a:xfrm>
            <a:off x="2682978" y="3107324"/>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2" name="Oval 21">
            <a:extLst>
              <a:ext uri="{FF2B5EF4-FFF2-40B4-BE49-F238E27FC236}">
                <a16:creationId xmlns:a16="http://schemas.microsoft.com/office/drawing/2014/main" id="{6B4FFD29-18F5-4D7D-9E84-A27E7C9DAFBE}"/>
              </a:ext>
            </a:extLst>
          </p:cNvPr>
          <p:cNvSpPr/>
          <p:nvPr/>
        </p:nvSpPr>
        <p:spPr>
          <a:xfrm>
            <a:off x="5718268" y="3667471"/>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3" name="Oval 22">
            <a:extLst>
              <a:ext uri="{FF2B5EF4-FFF2-40B4-BE49-F238E27FC236}">
                <a16:creationId xmlns:a16="http://schemas.microsoft.com/office/drawing/2014/main" id="{5C836D9E-5363-4FF9-AC58-AFAEF2DF292E}"/>
              </a:ext>
            </a:extLst>
          </p:cNvPr>
          <p:cNvSpPr/>
          <p:nvPr/>
        </p:nvSpPr>
        <p:spPr>
          <a:xfrm>
            <a:off x="5542672" y="5208799"/>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4" name="Oval 23">
            <a:extLst>
              <a:ext uri="{FF2B5EF4-FFF2-40B4-BE49-F238E27FC236}">
                <a16:creationId xmlns:a16="http://schemas.microsoft.com/office/drawing/2014/main" id="{634A6AAE-21D7-43C6-A432-F836E68F39AA}"/>
              </a:ext>
            </a:extLst>
          </p:cNvPr>
          <p:cNvSpPr/>
          <p:nvPr/>
        </p:nvSpPr>
        <p:spPr>
          <a:xfrm>
            <a:off x="5644802" y="4478999"/>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5" name="Oval 24">
            <a:extLst>
              <a:ext uri="{FF2B5EF4-FFF2-40B4-BE49-F238E27FC236}">
                <a16:creationId xmlns:a16="http://schemas.microsoft.com/office/drawing/2014/main" id="{C16B92FC-645E-4FAB-A0BE-47F915442AD0}"/>
              </a:ext>
            </a:extLst>
          </p:cNvPr>
          <p:cNvSpPr/>
          <p:nvPr/>
        </p:nvSpPr>
        <p:spPr>
          <a:xfrm>
            <a:off x="7797302" y="2517640"/>
            <a:ext cx="553329" cy="96645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6" name="Oval 25">
            <a:extLst>
              <a:ext uri="{FF2B5EF4-FFF2-40B4-BE49-F238E27FC236}">
                <a16:creationId xmlns:a16="http://schemas.microsoft.com/office/drawing/2014/main" id="{C957AF25-B8B6-483B-9978-14896F59E0BD}"/>
              </a:ext>
            </a:extLst>
          </p:cNvPr>
          <p:cNvSpPr/>
          <p:nvPr/>
        </p:nvSpPr>
        <p:spPr>
          <a:xfrm>
            <a:off x="8570806" y="2594286"/>
            <a:ext cx="662396" cy="83471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7" name="Oval 26">
            <a:extLst>
              <a:ext uri="{FF2B5EF4-FFF2-40B4-BE49-F238E27FC236}">
                <a16:creationId xmlns:a16="http://schemas.microsoft.com/office/drawing/2014/main" id="{7D8DB805-72C4-48AA-865B-B305ABFA3E42}"/>
              </a:ext>
            </a:extLst>
          </p:cNvPr>
          <p:cNvSpPr/>
          <p:nvPr/>
        </p:nvSpPr>
        <p:spPr>
          <a:xfrm>
            <a:off x="9391865" y="4676609"/>
            <a:ext cx="553329" cy="9600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cxnSp>
        <p:nvCxnSpPr>
          <p:cNvPr id="28" name="Straight Arrow Connector 27">
            <a:extLst>
              <a:ext uri="{FF2B5EF4-FFF2-40B4-BE49-F238E27FC236}">
                <a16:creationId xmlns:a16="http://schemas.microsoft.com/office/drawing/2014/main" id="{7ADC6723-C56F-44A2-877F-17854C8B559C}"/>
              </a:ext>
            </a:extLst>
          </p:cNvPr>
          <p:cNvCxnSpPr>
            <a:cxnSpLocks/>
          </p:cNvCxnSpPr>
          <p:nvPr/>
        </p:nvCxnSpPr>
        <p:spPr>
          <a:xfrm flipH="1">
            <a:off x="8178018" y="1514597"/>
            <a:ext cx="834685" cy="10030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8BB0232-FBC0-463F-A05B-AFA63EC87E44}"/>
              </a:ext>
            </a:extLst>
          </p:cNvPr>
          <p:cNvCxnSpPr>
            <a:cxnSpLocks/>
            <a:endCxn id="26" idx="0"/>
          </p:cNvCxnSpPr>
          <p:nvPr/>
        </p:nvCxnSpPr>
        <p:spPr>
          <a:xfrm flipH="1">
            <a:off x="8902004" y="1591243"/>
            <a:ext cx="192145" cy="10030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C804714-BD7A-4210-83ED-A89B35B30E3F}"/>
              </a:ext>
            </a:extLst>
          </p:cNvPr>
          <p:cNvSpPr txBox="1"/>
          <p:nvPr/>
        </p:nvSpPr>
        <p:spPr>
          <a:xfrm>
            <a:off x="8986247" y="1269514"/>
            <a:ext cx="2284981" cy="369332"/>
          </a:xfrm>
          <a:prstGeom prst="rect">
            <a:avLst/>
          </a:prstGeom>
          <a:noFill/>
        </p:spPr>
        <p:txBody>
          <a:bodyPr wrap="square" rtlCol="0">
            <a:spAutoFit/>
          </a:bodyPr>
          <a:lstStyle/>
          <a:p>
            <a:r>
              <a:rPr lang="nl-NL" dirty="0"/>
              <a:t>Langzaam beluchten</a:t>
            </a:r>
          </a:p>
        </p:txBody>
      </p:sp>
      <p:pic>
        <p:nvPicPr>
          <p:cNvPr id="31" name="Picture 30">
            <a:extLst>
              <a:ext uri="{FF2B5EF4-FFF2-40B4-BE49-F238E27FC236}">
                <a16:creationId xmlns:a16="http://schemas.microsoft.com/office/drawing/2014/main" id="{CAB84AEC-E713-4273-96A9-F0C3C7A0B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7525" y="4221725"/>
            <a:ext cx="3357081" cy="2238053"/>
          </a:xfrm>
          <a:prstGeom prst="rect">
            <a:avLst/>
          </a:prstGeom>
        </p:spPr>
      </p:pic>
      <p:pic>
        <p:nvPicPr>
          <p:cNvPr id="32" name="Picture 31">
            <a:extLst>
              <a:ext uri="{FF2B5EF4-FFF2-40B4-BE49-F238E27FC236}">
                <a16:creationId xmlns:a16="http://schemas.microsoft.com/office/drawing/2014/main" id="{2D2E69C1-D9EB-4D95-97D6-FB7DCF4C43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19543" y="3673639"/>
            <a:ext cx="3169576" cy="2113051"/>
          </a:xfrm>
          <a:prstGeom prst="rect">
            <a:avLst/>
          </a:prstGeom>
        </p:spPr>
      </p:pic>
      <p:sp>
        <p:nvSpPr>
          <p:cNvPr id="33" name="TextBox 32">
            <a:extLst>
              <a:ext uri="{FF2B5EF4-FFF2-40B4-BE49-F238E27FC236}">
                <a16:creationId xmlns:a16="http://schemas.microsoft.com/office/drawing/2014/main" id="{C26D7307-5B2B-410B-BE18-72C7975D13F2}"/>
              </a:ext>
            </a:extLst>
          </p:cNvPr>
          <p:cNvSpPr txBox="1"/>
          <p:nvPr/>
        </p:nvSpPr>
        <p:spPr>
          <a:xfrm>
            <a:off x="9945194" y="5403820"/>
            <a:ext cx="2284981" cy="369332"/>
          </a:xfrm>
          <a:prstGeom prst="rect">
            <a:avLst/>
          </a:prstGeom>
          <a:noFill/>
        </p:spPr>
        <p:txBody>
          <a:bodyPr wrap="square" rtlCol="0">
            <a:spAutoFit/>
          </a:bodyPr>
          <a:lstStyle/>
          <a:p>
            <a:r>
              <a:rPr lang="nl-NL" dirty="0"/>
              <a:t>Tussen vacuüm</a:t>
            </a:r>
          </a:p>
        </p:txBody>
      </p:sp>
      <p:sp>
        <p:nvSpPr>
          <p:cNvPr id="2" name="Slide Number Placeholder 1">
            <a:extLst>
              <a:ext uri="{FF2B5EF4-FFF2-40B4-BE49-F238E27FC236}">
                <a16:creationId xmlns:a16="http://schemas.microsoft.com/office/drawing/2014/main" id="{EE43F99C-DDFE-469A-9424-19F7C8FD908F}"/>
              </a:ext>
            </a:extLst>
          </p:cNvPr>
          <p:cNvSpPr>
            <a:spLocks noGrp="1"/>
          </p:cNvSpPr>
          <p:nvPr>
            <p:ph type="sldNum" sz="quarter" idx="17"/>
          </p:nvPr>
        </p:nvSpPr>
        <p:spPr/>
        <p:txBody>
          <a:bodyPr/>
          <a:lstStyle/>
          <a:p>
            <a:fld id="{5EC93C5F-DB18-4797-88B9-B8B0D60519FD}" type="slidenum">
              <a:rPr lang="nl-NL" noProof="0" smtClean="0"/>
              <a:pPr/>
              <a:t>16</a:t>
            </a:fld>
            <a:endParaRPr lang="nl-NL" noProof="0" dirty="0"/>
          </a:p>
        </p:txBody>
      </p:sp>
      <p:sp>
        <p:nvSpPr>
          <p:cNvPr id="5" name="Date Placeholder 4">
            <a:extLst>
              <a:ext uri="{FF2B5EF4-FFF2-40B4-BE49-F238E27FC236}">
                <a16:creationId xmlns:a16="http://schemas.microsoft.com/office/drawing/2014/main" id="{766F62C6-D393-4114-895A-8BC4E0497E11}"/>
              </a:ext>
            </a:extLst>
          </p:cNvPr>
          <p:cNvSpPr>
            <a:spLocks noGrp="1"/>
          </p:cNvSpPr>
          <p:nvPr>
            <p:ph type="dt" sz="half" idx="18"/>
          </p:nvPr>
        </p:nvSpPr>
        <p:spPr/>
        <p:txBody>
          <a:bodyPr/>
          <a:lstStyle/>
          <a:p>
            <a:r>
              <a:rPr lang="nl-NL" dirty="0"/>
              <a:t>woensdag 13 april 2022</a:t>
            </a:r>
          </a:p>
        </p:txBody>
      </p:sp>
      <p:sp>
        <p:nvSpPr>
          <p:cNvPr id="34" name="Oval 33">
            <a:extLst>
              <a:ext uri="{FF2B5EF4-FFF2-40B4-BE49-F238E27FC236}">
                <a16:creationId xmlns:a16="http://schemas.microsoft.com/office/drawing/2014/main" id="{B861FA78-B3FC-4219-95DC-57A68EA1B355}"/>
              </a:ext>
            </a:extLst>
          </p:cNvPr>
          <p:cNvSpPr/>
          <p:nvPr/>
        </p:nvSpPr>
        <p:spPr>
          <a:xfrm>
            <a:off x="3194267" y="2525318"/>
            <a:ext cx="553329" cy="96645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cxnSp>
        <p:nvCxnSpPr>
          <p:cNvPr id="36" name="Straight Arrow Connector 35">
            <a:extLst>
              <a:ext uri="{FF2B5EF4-FFF2-40B4-BE49-F238E27FC236}">
                <a16:creationId xmlns:a16="http://schemas.microsoft.com/office/drawing/2014/main" id="{40DF314D-4A95-40AF-AF73-25EC614F06EF}"/>
              </a:ext>
            </a:extLst>
          </p:cNvPr>
          <p:cNvCxnSpPr>
            <a:cxnSpLocks/>
          </p:cNvCxnSpPr>
          <p:nvPr/>
        </p:nvCxnSpPr>
        <p:spPr>
          <a:xfrm flipH="1">
            <a:off x="3574983" y="1522275"/>
            <a:ext cx="834685" cy="10030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6278298-28D2-482A-94A8-1994EFAD5BDF}"/>
              </a:ext>
            </a:extLst>
          </p:cNvPr>
          <p:cNvSpPr txBox="1"/>
          <p:nvPr/>
        </p:nvSpPr>
        <p:spPr>
          <a:xfrm>
            <a:off x="4383212" y="1277192"/>
            <a:ext cx="2284981" cy="369332"/>
          </a:xfrm>
          <a:prstGeom prst="rect">
            <a:avLst/>
          </a:prstGeom>
          <a:noFill/>
        </p:spPr>
        <p:txBody>
          <a:bodyPr wrap="square" rtlCol="0">
            <a:spAutoFit/>
          </a:bodyPr>
          <a:lstStyle/>
          <a:p>
            <a:r>
              <a:rPr lang="nl-NL" dirty="0"/>
              <a:t>Langzaam afpompen</a:t>
            </a:r>
          </a:p>
        </p:txBody>
      </p:sp>
    </p:spTree>
    <p:extLst>
      <p:ext uri="{BB962C8B-B14F-4D97-AF65-F5344CB8AC3E}">
        <p14:creationId xmlns:p14="http://schemas.microsoft.com/office/powerpoint/2010/main" val="1820789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30" grpId="0"/>
      <p:bldP spid="33" grpId="0"/>
      <p:bldP spid="34" grpId="0" animBg="1"/>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8388351-FC5C-4AF8-89F1-9ECFFEA7A414}"/>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83E242B3-1AB4-45FB-A70A-CB6FCC437C83}"/>
              </a:ext>
            </a:extLst>
          </p:cNvPr>
          <p:cNvSpPr>
            <a:spLocks noGrp="1"/>
          </p:cNvSpPr>
          <p:nvPr>
            <p:ph type="title"/>
          </p:nvPr>
        </p:nvSpPr>
        <p:spPr/>
        <p:txBody>
          <a:bodyPr/>
          <a:lstStyle/>
          <a:p>
            <a:r>
              <a:rPr lang="nl-NL" dirty="0"/>
              <a:t>Vacuüm schema</a:t>
            </a:r>
          </a:p>
        </p:txBody>
      </p:sp>
      <p:pic>
        <p:nvPicPr>
          <p:cNvPr id="5" name="Picture 4">
            <a:extLst>
              <a:ext uri="{FF2B5EF4-FFF2-40B4-BE49-F238E27FC236}">
                <a16:creationId xmlns:a16="http://schemas.microsoft.com/office/drawing/2014/main" id="{A8161B97-B936-4AE0-98F8-C9EEED282043}"/>
              </a:ext>
            </a:extLst>
          </p:cNvPr>
          <p:cNvPicPr>
            <a:picLocks noChangeAspect="1"/>
          </p:cNvPicPr>
          <p:nvPr/>
        </p:nvPicPr>
        <p:blipFill>
          <a:blip r:embed="rId2"/>
          <a:stretch>
            <a:fillRect/>
          </a:stretch>
        </p:blipFill>
        <p:spPr>
          <a:xfrm>
            <a:off x="1242875" y="1699929"/>
            <a:ext cx="9214109" cy="4853352"/>
          </a:xfrm>
          <a:prstGeom prst="rect">
            <a:avLst/>
          </a:prstGeom>
        </p:spPr>
      </p:pic>
      <p:cxnSp>
        <p:nvCxnSpPr>
          <p:cNvPr id="6" name="Straight Connector 5">
            <a:extLst>
              <a:ext uri="{FF2B5EF4-FFF2-40B4-BE49-F238E27FC236}">
                <a16:creationId xmlns:a16="http://schemas.microsoft.com/office/drawing/2014/main" id="{7CA8703B-89DA-4E62-8FA1-8E48990A1885}"/>
              </a:ext>
            </a:extLst>
          </p:cNvPr>
          <p:cNvCxnSpPr>
            <a:cxnSpLocks/>
          </p:cNvCxnSpPr>
          <p:nvPr/>
        </p:nvCxnSpPr>
        <p:spPr>
          <a:xfrm>
            <a:off x="1866314" y="2260209"/>
            <a:ext cx="1960099" cy="708074"/>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7" name="Straight Connector 6">
            <a:extLst>
              <a:ext uri="{FF2B5EF4-FFF2-40B4-BE49-F238E27FC236}">
                <a16:creationId xmlns:a16="http://schemas.microsoft.com/office/drawing/2014/main" id="{A4754074-A7A3-4CF2-BF71-CA141391B9AA}"/>
              </a:ext>
            </a:extLst>
          </p:cNvPr>
          <p:cNvCxnSpPr>
            <a:cxnSpLocks/>
          </p:cNvCxnSpPr>
          <p:nvPr/>
        </p:nvCxnSpPr>
        <p:spPr>
          <a:xfrm>
            <a:off x="2982351" y="2447778"/>
            <a:ext cx="1041009" cy="1125416"/>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8" name="Straight Arrow Connector 7">
            <a:extLst>
              <a:ext uri="{FF2B5EF4-FFF2-40B4-BE49-F238E27FC236}">
                <a16:creationId xmlns:a16="http://schemas.microsoft.com/office/drawing/2014/main" id="{FF83B0FF-08A8-4458-BF61-7A4E95AE10D7}"/>
              </a:ext>
            </a:extLst>
          </p:cNvPr>
          <p:cNvCxnSpPr/>
          <p:nvPr/>
        </p:nvCxnSpPr>
        <p:spPr>
          <a:xfrm flipH="1">
            <a:off x="4637649" y="2799471"/>
            <a:ext cx="905022" cy="1247335"/>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9" name="Straight Arrow Connector 8">
            <a:extLst>
              <a:ext uri="{FF2B5EF4-FFF2-40B4-BE49-F238E27FC236}">
                <a16:creationId xmlns:a16="http://schemas.microsoft.com/office/drawing/2014/main" id="{F4114C1A-A83A-4BB7-A0EA-BD5D03C2ADE4}"/>
              </a:ext>
            </a:extLst>
          </p:cNvPr>
          <p:cNvCxnSpPr/>
          <p:nvPr/>
        </p:nvCxnSpPr>
        <p:spPr>
          <a:xfrm flipH="1">
            <a:off x="5664591" y="3929575"/>
            <a:ext cx="614289" cy="1087902"/>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
        <p:nvSpPr>
          <p:cNvPr id="10" name="TextBox 9">
            <a:extLst>
              <a:ext uri="{FF2B5EF4-FFF2-40B4-BE49-F238E27FC236}">
                <a16:creationId xmlns:a16="http://schemas.microsoft.com/office/drawing/2014/main" id="{E2EBEBB5-57A1-4A1E-B440-15A5D47297CC}"/>
              </a:ext>
            </a:extLst>
          </p:cNvPr>
          <p:cNvSpPr txBox="1"/>
          <p:nvPr/>
        </p:nvSpPr>
        <p:spPr>
          <a:xfrm>
            <a:off x="2185183" y="2079300"/>
            <a:ext cx="998806" cy="261610"/>
          </a:xfrm>
          <a:prstGeom prst="rect">
            <a:avLst/>
          </a:prstGeom>
          <a:solidFill>
            <a:schemeClr val="bg1"/>
          </a:solidFill>
        </p:spPr>
        <p:txBody>
          <a:bodyPr wrap="square" rtlCol="0">
            <a:spAutoFit/>
          </a:bodyPr>
          <a:lstStyle/>
          <a:p>
            <a:r>
              <a:rPr lang="nl-NL" sz="1100" dirty="0"/>
              <a:t>&lt;5 mbar/min</a:t>
            </a:r>
          </a:p>
        </p:txBody>
      </p:sp>
      <p:sp>
        <p:nvSpPr>
          <p:cNvPr id="11" name="TextBox 10">
            <a:extLst>
              <a:ext uri="{FF2B5EF4-FFF2-40B4-BE49-F238E27FC236}">
                <a16:creationId xmlns:a16="http://schemas.microsoft.com/office/drawing/2014/main" id="{CC4CBD60-31EE-4203-B843-AD042B7AE71B}"/>
              </a:ext>
            </a:extLst>
          </p:cNvPr>
          <p:cNvSpPr txBox="1"/>
          <p:nvPr/>
        </p:nvSpPr>
        <p:spPr>
          <a:xfrm>
            <a:off x="3638843" y="2804654"/>
            <a:ext cx="1060992" cy="261610"/>
          </a:xfrm>
          <a:prstGeom prst="rect">
            <a:avLst/>
          </a:prstGeom>
          <a:solidFill>
            <a:schemeClr val="bg1"/>
          </a:solidFill>
        </p:spPr>
        <p:txBody>
          <a:bodyPr wrap="square" rtlCol="0">
            <a:spAutoFit/>
          </a:bodyPr>
          <a:lstStyle/>
          <a:p>
            <a:r>
              <a:rPr lang="nl-NL" sz="1100" dirty="0"/>
              <a:t>&lt;10 mbar/min</a:t>
            </a:r>
          </a:p>
        </p:txBody>
      </p:sp>
      <p:sp>
        <p:nvSpPr>
          <p:cNvPr id="12" name="TextBox 11">
            <a:extLst>
              <a:ext uri="{FF2B5EF4-FFF2-40B4-BE49-F238E27FC236}">
                <a16:creationId xmlns:a16="http://schemas.microsoft.com/office/drawing/2014/main" id="{2603C283-3D49-4A25-A94E-7BF1F7B9CE73}"/>
              </a:ext>
            </a:extLst>
          </p:cNvPr>
          <p:cNvSpPr txBox="1"/>
          <p:nvPr/>
        </p:nvSpPr>
        <p:spPr>
          <a:xfrm>
            <a:off x="5565889" y="2529124"/>
            <a:ext cx="853668" cy="261610"/>
          </a:xfrm>
          <a:prstGeom prst="rect">
            <a:avLst/>
          </a:prstGeom>
          <a:solidFill>
            <a:schemeClr val="bg1"/>
          </a:solidFill>
        </p:spPr>
        <p:txBody>
          <a:bodyPr wrap="square" rtlCol="0">
            <a:spAutoFit/>
          </a:bodyPr>
          <a:lstStyle/>
          <a:p>
            <a:r>
              <a:rPr lang="nl-NL" sz="1100" dirty="0"/>
              <a:t>Start </a:t>
            </a:r>
            <a:r>
              <a:rPr lang="nl-NL" sz="1100" dirty="0" err="1"/>
              <a:t>TMPs</a:t>
            </a:r>
            <a:endParaRPr lang="nl-NL" sz="1100" dirty="0"/>
          </a:p>
        </p:txBody>
      </p:sp>
      <p:sp>
        <p:nvSpPr>
          <p:cNvPr id="13" name="TextBox 12">
            <a:extLst>
              <a:ext uri="{FF2B5EF4-FFF2-40B4-BE49-F238E27FC236}">
                <a16:creationId xmlns:a16="http://schemas.microsoft.com/office/drawing/2014/main" id="{A62B695A-9737-427C-B32E-1F582489E1B6}"/>
              </a:ext>
            </a:extLst>
          </p:cNvPr>
          <p:cNvSpPr txBox="1"/>
          <p:nvPr/>
        </p:nvSpPr>
        <p:spPr>
          <a:xfrm>
            <a:off x="6351221" y="3670951"/>
            <a:ext cx="748274" cy="261610"/>
          </a:xfrm>
          <a:prstGeom prst="rect">
            <a:avLst/>
          </a:prstGeom>
          <a:solidFill>
            <a:schemeClr val="bg1"/>
          </a:solidFill>
        </p:spPr>
        <p:txBody>
          <a:bodyPr wrap="square" rtlCol="0">
            <a:spAutoFit/>
          </a:bodyPr>
          <a:lstStyle/>
          <a:p>
            <a:r>
              <a:rPr lang="nl-NL" sz="1100" dirty="0"/>
              <a:t>Start cryo</a:t>
            </a:r>
          </a:p>
        </p:txBody>
      </p:sp>
      <p:sp>
        <p:nvSpPr>
          <p:cNvPr id="2" name="Slide Number Placeholder 1">
            <a:extLst>
              <a:ext uri="{FF2B5EF4-FFF2-40B4-BE49-F238E27FC236}">
                <a16:creationId xmlns:a16="http://schemas.microsoft.com/office/drawing/2014/main" id="{732BD623-7B65-44E2-BFF2-7D5C5A6F53BF}"/>
              </a:ext>
            </a:extLst>
          </p:cNvPr>
          <p:cNvSpPr>
            <a:spLocks noGrp="1"/>
          </p:cNvSpPr>
          <p:nvPr>
            <p:ph type="sldNum" sz="quarter" idx="17"/>
          </p:nvPr>
        </p:nvSpPr>
        <p:spPr/>
        <p:txBody>
          <a:bodyPr/>
          <a:lstStyle/>
          <a:p>
            <a:fld id="{5EC93C5F-DB18-4797-88B9-B8B0D60519FD}" type="slidenum">
              <a:rPr lang="nl-NL" noProof="0" smtClean="0"/>
              <a:pPr/>
              <a:t>17</a:t>
            </a:fld>
            <a:endParaRPr lang="nl-NL" noProof="0" dirty="0"/>
          </a:p>
        </p:txBody>
      </p:sp>
      <p:sp>
        <p:nvSpPr>
          <p:cNvPr id="14" name="Date Placeholder 13">
            <a:extLst>
              <a:ext uri="{FF2B5EF4-FFF2-40B4-BE49-F238E27FC236}">
                <a16:creationId xmlns:a16="http://schemas.microsoft.com/office/drawing/2014/main" id="{B141EB46-58AC-4126-A272-21CB3CB8D0A1}"/>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424427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074F29-1254-4636-A397-58561A847C41}"/>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A292DB01-F7A4-4A8C-B19D-0D82E5571651}"/>
              </a:ext>
            </a:extLst>
          </p:cNvPr>
          <p:cNvSpPr>
            <a:spLocks noGrp="1"/>
          </p:cNvSpPr>
          <p:nvPr>
            <p:ph type="title"/>
          </p:nvPr>
        </p:nvSpPr>
        <p:spPr/>
        <p:txBody>
          <a:bodyPr/>
          <a:lstStyle/>
          <a:p>
            <a:r>
              <a:rPr lang="nl-NL" dirty="0"/>
              <a:t>Vacuüm schema</a:t>
            </a:r>
          </a:p>
        </p:txBody>
      </p:sp>
      <p:pic>
        <p:nvPicPr>
          <p:cNvPr id="5" name="Picture 4">
            <a:extLst>
              <a:ext uri="{FF2B5EF4-FFF2-40B4-BE49-F238E27FC236}">
                <a16:creationId xmlns:a16="http://schemas.microsoft.com/office/drawing/2014/main" id="{6D32F452-BB3A-4AA5-89F7-D9EE039F3BF5}"/>
              </a:ext>
            </a:extLst>
          </p:cNvPr>
          <p:cNvPicPr>
            <a:picLocks noChangeAspect="1"/>
          </p:cNvPicPr>
          <p:nvPr/>
        </p:nvPicPr>
        <p:blipFill>
          <a:blip r:embed="rId2"/>
          <a:stretch>
            <a:fillRect/>
          </a:stretch>
        </p:blipFill>
        <p:spPr>
          <a:xfrm>
            <a:off x="1192057" y="1796350"/>
            <a:ext cx="8294480" cy="4638700"/>
          </a:xfrm>
          <a:prstGeom prst="rect">
            <a:avLst/>
          </a:prstGeom>
        </p:spPr>
      </p:pic>
      <p:sp>
        <p:nvSpPr>
          <p:cNvPr id="6" name="Oval 5">
            <a:extLst>
              <a:ext uri="{FF2B5EF4-FFF2-40B4-BE49-F238E27FC236}">
                <a16:creationId xmlns:a16="http://schemas.microsoft.com/office/drawing/2014/main" id="{2AB9D8D3-C808-4790-BF5A-92C00D792CE9}"/>
              </a:ext>
            </a:extLst>
          </p:cNvPr>
          <p:cNvSpPr/>
          <p:nvPr/>
        </p:nvSpPr>
        <p:spPr>
          <a:xfrm>
            <a:off x="3905461" y="2379162"/>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7" name="Oval 6">
            <a:extLst>
              <a:ext uri="{FF2B5EF4-FFF2-40B4-BE49-F238E27FC236}">
                <a16:creationId xmlns:a16="http://schemas.microsoft.com/office/drawing/2014/main" id="{0258AB62-467E-49F8-8EAC-2C1FBD437330}"/>
              </a:ext>
            </a:extLst>
          </p:cNvPr>
          <p:cNvSpPr/>
          <p:nvPr/>
        </p:nvSpPr>
        <p:spPr>
          <a:xfrm>
            <a:off x="3963521" y="5111815"/>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8" name="Oval 7">
            <a:extLst>
              <a:ext uri="{FF2B5EF4-FFF2-40B4-BE49-F238E27FC236}">
                <a16:creationId xmlns:a16="http://schemas.microsoft.com/office/drawing/2014/main" id="{BB2E8BE1-2D8B-49A4-8164-72A338D9049D}"/>
              </a:ext>
            </a:extLst>
          </p:cNvPr>
          <p:cNvSpPr/>
          <p:nvPr/>
        </p:nvSpPr>
        <p:spPr>
          <a:xfrm>
            <a:off x="2152134" y="2379162"/>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9" name="Oval 8">
            <a:extLst>
              <a:ext uri="{FF2B5EF4-FFF2-40B4-BE49-F238E27FC236}">
                <a16:creationId xmlns:a16="http://schemas.microsoft.com/office/drawing/2014/main" id="{C62F28CA-9E53-4CD8-988D-3B48D3B32B16}"/>
              </a:ext>
            </a:extLst>
          </p:cNvPr>
          <p:cNvSpPr/>
          <p:nvPr/>
        </p:nvSpPr>
        <p:spPr>
          <a:xfrm>
            <a:off x="2175357" y="5111815"/>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pic>
        <p:nvPicPr>
          <p:cNvPr id="10" name="Picture 9">
            <a:extLst>
              <a:ext uri="{FF2B5EF4-FFF2-40B4-BE49-F238E27FC236}">
                <a16:creationId xmlns:a16="http://schemas.microsoft.com/office/drawing/2014/main" id="{958C66C8-EA7D-4FEB-96F2-5FD2CDBE6D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9299" y="981273"/>
            <a:ext cx="4229392" cy="2819594"/>
          </a:xfrm>
          <a:prstGeom prst="rect">
            <a:avLst/>
          </a:prstGeom>
        </p:spPr>
      </p:pic>
      <p:pic>
        <p:nvPicPr>
          <p:cNvPr id="11" name="Picture 10">
            <a:extLst>
              <a:ext uri="{FF2B5EF4-FFF2-40B4-BE49-F238E27FC236}">
                <a16:creationId xmlns:a16="http://schemas.microsoft.com/office/drawing/2014/main" id="{3C2D2254-1CBC-4941-9F14-9D90554DC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9299" y="3846171"/>
            <a:ext cx="4229392" cy="2819595"/>
          </a:xfrm>
          <a:prstGeom prst="rect">
            <a:avLst/>
          </a:prstGeom>
        </p:spPr>
      </p:pic>
      <p:sp>
        <p:nvSpPr>
          <p:cNvPr id="2" name="Slide Number Placeholder 1">
            <a:extLst>
              <a:ext uri="{FF2B5EF4-FFF2-40B4-BE49-F238E27FC236}">
                <a16:creationId xmlns:a16="http://schemas.microsoft.com/office/drawing/2014/main" id="{B74DF381-8285-4C66-8A29-A8E69CE8E5B2}"/>
              </a:ext>
            </a:extLst>
          </p:cNvPr>
          <p:cNvSpPr>
            <a:spLocks noGrp="1"/>
          </p:cNvSpPr>
          <p:nvPr>
            <p:ph type="sldNum" sz="quarter" idx="17"/>
          </p:nvPr>
        </p:nvSpPr>
        <p:spPr/>
        <p:txBody>
          <a:bodyPr/>
          <a:lstStyle/>
          <a:p>
            <a:fld id="{5EC93C5F-DB18-4797-88B9-B8B0D60519FD}" type="slidenum">
              <a:rPr lang="nl-NL" noProof="0" smtClean="0"/>
              <a:pPr/>
              <a:t>18</a:t>
            </a:fld>
            <a:endParaRPr lang="nl-NL" noProof="0" dirty="0"/>
          </a:p>
        </p:txBody>
      </p:sp>
      <p:sp>
        <p:nvSpPr>
          <p:cNvPr id="12" name="Date Placeholder 11">
            <a:extLst>
              <a:ext uri="{FF2B5EF4-FFF2-40B4-BE49-F238E27FC236}">
                <a16:creationId xmlns:a16="http://schemas.microsoft.com/office/drawing/2014/main" id="{B6A2E3C4-4952-432B-B29E-D90156C4D7DD}"/>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6264244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B54B2FB-F97B-4EEC-8EB1-044344933418}"/>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878A7D93-4884-4541-8D40-0120E04333B8}"/>
              </a:ext>
            </a:extLst>
          </p:cNvPr>
          <p:cNvSpPr>
            <a:spLocks noGrp="1"/>
          </p:cNvSpPr>
          <p:nvPr>
            <p:ph type="title"/>
          </p:nvPr>
        </p:nvSpPr>
        <p:spPr/>
        <p:txBody>
          <a:bodyPr/>
          <a:lstStyle/>
          <a:p>
            <a:r>
              <a:rPr lang="nl-NL" dirty="0"/>
              <a:t>Thermisch schema</a:t>
            </a:r>
          </a:p>
        </p:txBody>
      </p:sp>
      <p:pic>
        <p:nvPicPr>
          <p:cNvPr id="5" name="Picture 4">
            <a:extLst>
              <a:ext uri="{FF2B5EF4-FFF2-40B4-BE49-F238E27FC236}">
                <a16:creationId xmlns:a16="http://schemas.microsoft.com/office/drawing/2014/main" id="{C891F1B6-31BC-4003-9A9A-FFD823E6E83A}"/>
              </a:ext>
            </a:extLst>
          </p:cNvPr>
          <p:cNvPicPr>
            <a:picLocks noChangeAspect="1"/>
          </p:cNvPicPr>
          <p:nvPr/>
        </p:nvPicPr>
        <p:blipFill>
          <a:blip r:embed="rId2"/>
          <a:stretch>
            <a:fillRect/>
          </a:stretch>
        </p:blipFill>
        <p:spPr>
          <a:xfrm>
            <a:off x="453883" y="2118690"/>
            <a:ext cx="4827787" cy="4269441"/>
          </a:xfrm>
          <a:prstGeom prst="rect">
            <a:avLst/>
          </a:prstGeom>
        </p:spPr>
      </p:pic>
      <p:pic>
        <p:nvPicPr>
          <p:cNvPr id="6" name="Picture 5">
            <a:extLst>
              <a:ext uri="{FF2B5EF4-FFF2-40B4-BE49-F238E27FC236}">
                <a16:creationId xmlns:a16="http://schemas.microsoft.com/office/drawing/2014/main" id="{49751366-C770-4EBC-8ADA-8E7554D1D732}"/>
              </a:ext>
            </a:extLst>
          </p:cNvPr>
          <p:cNvPicPr>
            <a:picLocks noChangeAspect="1"/>
          </p:cNvPicPr>
          <p:nvPr/>
        </p:nvPicPr>
        <p:blipFill rotWithShape="1">
          <a:blip r:embed="rId3"/>
          <a:srcRect r="4299" b="3045"/>
          <a:stretch/>
        </p:blipFill>
        <p:spPr>
          <a:xfrm>
            <a:off x="6096001" y="1079865"/>
            <a:ext cx="5622188" cy="5493447"/>
          </a:xfrm>
          <a:prstGeom prst="rect">
            <a:avLst/>
          </a:prstGeom>
        </p:spPr>
      </p:pic>
      <p:sp>
        <p:nvSpPr>
          <p:cNvPr id="7" name="Oval 6">
            <a:extLst>
              <a:ext uri="{FF2B5EF4-FFF2-40B4-BE49-F238E27FC236}">
                <a16:creationId xmlns:a16="http://schemas.microsoft.com/office/drawing/2014/main" id="{03DE6D41-9B3F-4E9E-B897-DC6F20E84EEC}"/>
              </a:ext>
            </a:extLst>
          </p:cNvPr>
          <p:cNvSpPr/>
          <p:nvPr/>
        </p:nvSpPr>
        <p:spPr>
          <a:xfrm>
            <a:off x="7839725" y="4253411"/>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8" name="Oval 7">
            <a:extLst>
              <a:ext uri="{FF2B5EF4-FFF2-40B4-BE49-F238E27FC236}">
                <a16:creationId xmlns:a16="http://schemas.microsoft.com/office/drawing/2014/main" id="{F9CB83C7-953F-41AC-A2E4-7AD54DD6D3CC}"/>
              </a:ext>
            </a:extLst>
          </p:cNvPr>
          <p:cNvSpPr/>
          <p:nvPr/>
        </p:nvSpPr>
        <p:spPr>
          <a:xfrm>
            <a:off x="9583452" y="4844528"/>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9" name="Oval 8">
            <a:extLst>
              <a:ext uri="{FF2B5EF4-FFF2-40B4-BE49-F238E27FC236}">
                <a16:creationId xmlns:a16="http://schemas.microsoft.com/office/drawing/2014/main" id="{0A0B975F-C032-453A-A5F1-D579F3F0644A}"/>
              </a:ext>
            </a:extLst>
          </p:cNvPr>
          <p:cNvSpPr/>
          <p:nvPr/>
        </p:nvSpPr>
        <p:spPr>
          <a:xfrm>
            <a:off x="8491974" y="6038738"/>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10" name="Oval 9">
            <a:extLst>
              <a:ext uri="{FF2B5EF4-FFF2-40B4-BE49-F238E27FC236}">
                <a16:creationId xmlns:a16="http://schemas.microsoft.com/office/drawing/2014/main" id="{C6CA3A01-8090-4FCE-87D0-4AE3C6BCFB6F}"/>
              </a:ext>
            </a:extLst>
          </p:cNvPr>
          <p:cNvSpPr/>
          <p:nvPr/>
        </p:nvSpPr>
        <p:spPr>
          <a:xfrm>
            <a:off x="6192912" y="5504164"/>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pic>
        <p:nvPicPr>
          <p:cNvPr id="11" name="Picture 10">
            <a:extLst>
              <a:ext uri="{FF2B5EF4-FFF2-40B4-BE49-F238E27FC236}">
                <a16:creationId xmlns:a16="http://schemas.microsoft.com/office/drawing/2014/main" id="{2AAB19DD-B581-41EB-A3A4-AA34291642E1}"/>
              </a:ext>
            </a:extLst>
          </p:cNvPr>
          <p:cNvPicPr>
            <a:picLocks noChangeAspect="1"/>
          </p:cNvPicPr>
          <p:nvPr/>
        </p:nvPicPr>
        <p:blipFill>
          <a:blip r:embed="rId4"/>
          <a:stretch>
            <a:fillRect/>
          </a:stretch>
        </p:blipFill>
        <p:spPr>
          <a:xfrm>
            <a:off x="616854" y="1680881"/>
            <a:ext cx="4653004" cy="4707019"/>
          </a:xfrm>
          <a:prstGeom prst="rect">
            <a:avLst/>
          </a:prstGeom>
        </p:spPr>
      </p:pic>
      <p:pic>
        <p:nvPicPr>
          <p:cNvPr id="12" name="Picture 11">
            <a:extLst>
              <a:ext uri="{FF2B5EF4-FFF2-40B4-BE49-F238E27FC236}">
                <a16:creationId xmlns:a16="http://schemas.microsoft.com/office/drawing/2014/main" id="{E3A52CC3-CE62-4F70-A293-33EDAAFE4A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851" y="1778378"/>
            <a:ext cx="6259537" cy="4173025"/>
          </a:xfrm>
          <a:prstGeom prst="rect">
            <a:avLst/>
          </a:prstGeom>
        </p:spPr>
      </p:pic>
      <p:sp>
        <p:nvSpPr>
          <p:cNvPr id="2" name="Slide Number Placeholder 1">
            <a:extLst>
              <a:ext uri="{FF2B5EF4-FFF2-40B4-BE49-F238E27FC236}">
                <a16:creationId xmlns:a16="http://schemas.microsoft.com/office/drawing/2014/main" id="{45509ABC-BEE2-4BF5-8600-3F9E415513F5}"/>
              </a:ext>
            </a:extLst>
          </p:cNvPr>
          <p:cNvSpPr>
            <a:spLocks noGrp="1"/>
          </p:cNvSpPr>
          <p:nvPr>
            <p:ph type="sldNum" sz="quarter" idx="17"/>
          </p:nvPr>
        </p:nvSpPr>
        <p:spPr/>
        <p:txBody>
          <a:bodyPr/>
          <a:lstStyle/>
          <a:p>
            <a:fld id="{5EC93C5F-DB18-4797-88B9-B8B0D60519FD}" type="slidenum">
              <a:rPr lang="nl-NL" noProof="0" smtClean="0"/>
              <a:pPr/>
              <a:t>19</a:t>
            </a:fld>
            <a:endParaRPr lang="nl-NL" noProof="0" dirty="0"/>
          </a:p>
        </p:txBody>
      </p:sp>
      <p:sp>
        <p:nvSpPr>
          <p:cNvPr id="13" name="Date Placeholder 12">
            <a:extLst>
              <a:ext uri="{FF2B5EF4-FFF2-40B4-BE49-F238E27FC236}">
                <a16:creationId xmlns:a16="http://schemas.microsoft.com/office/drawing/2014/main" id="{64F52C85-ACBB-4068-9709-A0B4E74867BD}"/>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5895740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2000"/>
                                  </p:stCondLst>
                                  <p:childTnLst>
                                    <p:set>
                                      <p:cBhvr>
                                        <p:cTn id="11" dur="1" fill="hold">
                                          <p:stCondLst>
                                            <p:cond delay="0"/>
                                          </p:stCondLst>
                                        </p:cTn>
                                        <p:tgtEl>
                                          <p:spTgt spid="9"/>
                                        </p:tgtEl>
                                        <p:attrNameLst>
                                          <p:attrName>style.visibility</p:attrName>
                                        </p:attrNameLst>
                                      </p:cBhvr>
                                      <p:to>
                                        <p:strVal val="visible"/>
                                      </p:to>
                                    </p:set>
                                  </p:childTnLst>
                                </p:cTn>
                              </p:par>
                              <p:par>
                                <p:cTn id="12" presetID="1" presetClass="entr" presetSubtype="0" fill="hold" grpId="0" nodeType="withEffect">
                                  <p:stCondLst>
                                    <p:cond delay="200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B1B33B-1358-48C3-B7D7-246B3AB753A5}"/>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7BBE11BE-6DC3-4E48-BD3F-5B76AF75DF03}"/>
              </a:ext>
            </a:extLst>
          </p:cNvPr>
          <p:cNvSpPr>
            <a:spLocks noGrp="1"/>
          </p:cNvSpPr>
          <p:nvPr>
            <p:ph type="title"/>
          </p:nvPr>
        </p:nvSpPr>
        <p:spPr/>
        <p:txBody>
          <a:bodyPr/>
          <a:lstStyle/>
          <a:p>
            <a:r>
              <a:rPr lang="nl-NL" dirty="0"/>
              <a:t>Thermische schema</a:t>
            </a:r>
          </a:p>
        </p:txBody>
      </p:sp>
      <p:pic>
        <p:nvPicPr>
          <p:cNvPr id="5" name="Picture 4">
            <a:extLst>
              <a:ext uri="{FF2B5EF4-FFF2-40B4-BE49-F238E27FC236}">
                <a16:creationId xmlns:a16="http://schemas.microsoft.com/office/drawing/2014/main" id="{F9E85697-A832-48E6-9E61-A26E9CE348EF}"/>
              </a:ext>
            </a:extLst>
          </p:cNvPr>
          <p:cNvPicPr>
            <a:picLocks noChangeAspect="1"/>
          </p:cNvPicPr>
          <p:nvPr/>
        </p:nvPicPr>
        <p:blipFill>
          <a:blip r:embed="rId2"/>
          <a:stretch>
            <a:fillRect/>
          </a:stretch>
        </p:blipFill>
        <p:spPr>
          <a:xfrm>
            <a:off x="250375" y="2105364"/>
            <a:ext cx="5359204" cy="4071647"/>
          </a:xfrm>
          <a:prstGeom prst="rect">
            <a:avLst/>
          </a:prstGeom>
        </p:spPr>
      </p:pic>
      <p:pic>
        <p:nvPicPr>
          <p:cNvPr id="6" name="Picture 5">
            <a:extLst>
              <a:ext uri="{FF2B5EF4-FFF2-40B4-BE49-F238E27FC236}">
                <a16:creationId xmlns:a16="http://schemas.microsoft.com/office/drawing/2014/main" id="{08CC0B3F-6600-4BB7-8C2C-F26516A6368D}"/>
              </a:ext>
            </a:extLst>
          </p:cNvPr>
          <p:cNvPicPr>
            <a:picLocks noChangeAspect="1"/>
          </p:cNvPicPr>
          <p:nvPr/>
        </p:nvPicPr>
        <p:blipFill>
          <a:blip r:embed="rId3"/>
          <a:stretch>
            <a:fillRect/>
          </a:stretch>
        </p:blipFill>
        <p:spPr>
          <a:xfrm>
            <a:off x="5537982" y="2085999"/>
            <a:ext cx="6315936" cy="3732629"/>
          </a:xfrm>
          <a:prstGeom prst="rect">
            <a:avLst/>
          </a:prstGeom>
        </p:spPr>
      </p:pic>
      <p:cxnSp>
        <p:nvCxnSpPr>
          <p:cNvPr id="7" name="Straight Connector 6">
            <a:extLst>
              <a:ext uri="{FF2B5EF4-FFF2-40B4-BE49-F238E27FC236}">
                <a16:creationId xmlns:a16="http://schemas.microsoft.com/office/drawing/2014/main" id="{87FEF1A4-ED63-4C26-92C2-EF3F6134479F}"/>
              </a:ext>
            </a:extLst>
          </p:cNvPr>
          <p:cNvCxnSpPr/>
          <p:nvPr/>
        </p:nvCxnSpPr>
        <p:spPr>
          <a:xfrm>
            <a:off x="6907237" y="3090203"/>
            <a:ext cx="581465" cy="0"/>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BE266E6A-C976-43B3-A169-FF1D6388BD05}"/>
              </a:ext>
            </a:extLst>
          </p:cNvPr>
          <p:cNvCxnSpPr/>
          <p:nvPr/>
        </p:nvCxnSpPr>
        <p:spPr>
          <a:xfrm>
            <a:off x="9146345" y="3429000"/>
            <a:ext cx="581465" cy="0"/>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2BFD50B8-4AE3-4F59-BE33-711DB91BA953}"/>
              </a:ext>
            </a:extLst>
          </p:cNvPr>
          <p:cNvCxnSpPr>
            <a:cxnSpLocks/>
          </p:cNvCxnSpPr>
          <p:nvPr/>
        </p:nvCxnSpPr>
        <p:spPr>
          <a:xfrm flipV="1">
            <a:off x="9437077" y="3183401"/>
            <a:ext cx="0" cy="491197"/>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D7E601D3-247C-477A-941F-22D61D02F158}"/>
              </a:ext>
            </a:extLst>
          </p:cNvPr>
          <p:cNvCxnSpPr>
            <a:cxnSpLocks/>
          </p:cNvCxnSpPr>
          <p:nvPr/>
        </p:nvCxnSpPr>
        <p:spPr>
          <a:xfrm flipV="1">
            <a:off x="7155767" y="2819986"/>
            <a:ext cx="0" cy="491197"/>
          </a:xfrm>
          <a:prstGeom prst="line">
            <a:avLst/>
          </a:prstGeom>
          <a:ln w="28575"/>
        </p:spPr>
        <p:style>
          <a:lnRef idx="1">
            <a:schemeClr val="accent5"/>
          </a:lnRef>
          <a:fillRef idx="0">
            <a:schemeClr val="accent5"/>
          </a:fillRef>
          <a:effectRef idx="0">
            <a:schemeClr val="accent5"/>
          </a:effectRef>
          <a:fontRef idx="minor">
            <a:schemeClr val="tx1"/>
          </a:fontRef>
        </p:style>
      </p:cxnSp>
      <p:sp>
        <p:nvSpPr>
          <p:cNvPr id="11" name="Oval 10">
            <a:extLst>
              <a:ext uri="{FF2B5EF4-FFF2-40B4-BE49-F238E27FC236}">
                <a16:creationId xmlns:a16="http://schemas.microsoft.com/office/drawing/2014/main" id="{A19A9E83-0051-4369-A10B-0E3A733AE57D}"/>
              </a:ext>
            </a:extLst>
          </p:cNvPr>
          <p:cNvSpPr/>
          <p:nvPr/>
        </p:nvSpPr>
        <p:spPr>
          <a:xfrm>
            <a:off x="9385496" y="4141187"/>
            <a:ext cx="684628" cy="21101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Slide Number Placeholder 1">
            <a:extLst>
              <a:ext uri="{FF2B5EF4-FFF2-40B4-BE49-F238E27FC236}">
                <a16:creationId xmlns:a16="http://schemas.microsoft.com/office/drawing/2014/main" id="{9EE1C58E-9559-45AC-A84B-8EBF0880D5A7}"/>
              </a:ext>
            </a:extLst>
          </p:cNvPr>
          <p:cNvSpPr>
            <a:spLocks noGrp="1"/>
          </p:cNvSpPr>
          <p:nvPr>
            <p:ph type="sldNum" sz="quarter" idx="17"/>
          </p:nvPr>
        </p:nvSpPr>
        <p:spPr/>
        <p:txBody>
          <a:bodyPr/>
          <a:lstStyle/>
          <a:p>
            <a:fld id="{5EC93C5F-DB18-4797-88B9-B8B0D60519FD}" type="slidenum">
              <a:rPr lang="nl-NL" noProof="0" smtClean="0"/>
              <a:pPr/>
              <a:t>20</a:t>
            </a:fld>
            <a:endParaRPr lang="nl-NL" noProof="0" dirty="0"/>
          </a:p>
        </p:txBody>
      </p:sp>
      <p:sp>
        <p:nvSpPr>
          <p:cNvPr id="12" name="Date Placeholder 11">
            <a:extLst>
              <a:ext uri="{FF2B5EF4-FFF2-40B4-BE49-F238E27FC236}">
                <a16:creationId xmlns:a16="http://schemas.microsoft.com/office/drawing/2014/main" id="{04DEF15E-040C-40E8-AFA0-CFF341300DB1}"/>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7267392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39A5959-A5F5-467D-8AB0-B4336655321B}"/>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7BDD026F-5F62-453C-8679-5F479F2A90DB}"/>
              </a:ext>
            </a:extLst>
          </p:cNvPr>
          <p:cNvSpPr>
            <a:spLocks noGrp="1"/>
          </p:cNvSpPr>
          <p:nvPr>
            <p:ph type="title"/>
          </p:nvPr>
        </p:nvSpPr>
        <p:spPr/>
        <p:txBody>
          <a:bodyPr/>
          <a:lstStyle/>
          <a:p>
            <a:r>
              <a:rPr lang="nl-NL" dirty="0"/>
              <a:t>Thermische schema</a:t>
            </a:r>
          </a:p>
        </p:txBody>
      </p:sp>
      <p:pic>
        <p:nvPicPr>
          <p:cNvPr id="9" name="Picture 8">
            <a:extLst>
              <a:ext uri="{FF2B5EF4-FFF2-40B4-BE49-F238E27FC236}">
                <a16:creationId xmlns:a16="http://schemas.microsoft.com/office/drawing/2014/main" id="{AEAEFBBA-A497-425B-A473-8AD4CD90A09C}"/>
              </a:ext>
            </a:extLst>
          </p:cNvPr>
          <p:cNvPicPr>
            <a:picLocks noChangeAspect="1"/>
          </p:cNvPicPr>
          <p:nvPr/>
        </p:nvPicPr>
        <p:blipFill>
          <a:blip r:embed="rId2"/>
          <a:stretch>
            <a:fillRect/>
          </a:stretch>
        </p:blipFill>
        <p:spPr>
          <a:xfrm>
            <a:off x="5421660" y="2471224"/>
            <a:ext cx="6660761" cy="3749261"/>
          </a:xfrm>
          <a:prstGeom prst="rect">
            <a:avLst/>
          </a:prstGeom>
        </p:spPr>
      </p:pic>
      <p:pic>
        <p:nvPicPr>
          <p:cNvPr id="10" name="Picture 9">
            <a:extLst>
              <a:ext uri="{FF2B5EF4-FFF2-40B4-BE49-F238E27FC236}">
                <a16:creationId xmlns:a16="http://schemas.microsoft.com/office/drawing/2014/main" id="{DB26D82B-8533-41D4-ABC0-156485DCB238}"/>
              </a:ext>
            </a:extLst>
          </p:cNvPr>
          <p:cNvPicPr>
            <a:picLocks noChangeAspect="1"/>
          </p:cNvPicPr>
          <p:nvPr/>
        </p:nvPicPr>
        <p:blipFill>
          <a:blip r:embed="rId3"/>
          <a:stretch>
            <a:fillRect/>
          </a:stretch>
        </p:blipFill>
        <p:spPr>
          <a:xfrm>
            <a:off x="250375" y="2105364"/>
            <a:ext cx="5359204" cy="4071647"/>
          </a:xfrm>
          <a:prstGeom prst="rect">
            <a:avLst/>
          </a:prstGeom>
        </p:spPr>
      </p:pic>
      <p:cxnSp>
        <p:nvCxnSpPr>
          <p:cNvPr id="11" name="Straight Arrow Connector 10">
            <a:extLst>
              <a:ext uri="{FF2B5EF4-FFF2-40B4-BE49-F238E27FC236}">
                <a16:creationId xmlns:a16="http://schemas.microsoft.com/office/drawing/2014/main" id="{CC343F9C-EC8C-4CFF-BD1E-EC3141503883}"/>
              </a:ext>
            </a:extLst>
          </p:cNvPr>
          <p:cNvCxnSpPr/>
          <p:nvPr/>
        </p:nvCxnSpPr>
        <p:spPr>
          <a:xfrm flipV="1">
            <a:off x="8107680" y="4764258"/>
            <a:ext cx="694006" cy="684628"/>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2" name="Straight Arrow Connector 11">
            <a:extLst>
              <a:ext uri="{FF2B5EF4-FFF2-40B4-BE49-F238E27FC236}">
                <a16:creationId xmlns:a16="http://schemas.microsoft.com/office/drawing/2014/main" id="{DB28A6B1-8CAC-4900-91A7-957884042B46}"/>
              </a:ext>
            </a:extLst>
          </p:cNvPr>
          <p:cNvCxnSpPr/>
          <p:nvPr/>
        </p:nvCxnSpPr>
        <p:spPr>
          <a:xfrm flipH="1">
            <a:off x="9481625" y="4525108"/>
            <a:ext cx="534572" cy="661181"/>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3" name="Oval 12">
            <a:extLst>
              <a:ext uri="{FF2B5EF4-FFF2-40B4-BE49-F238E27FC236}">
                <a16:creationId xmlns:a16="http://schemas.microsoft.com/office/drawing/2014/main" id="{762D56B4-1F3E-433A-9BFA-8FEAA5AE70DA}"/>
              </a:ext>
            </a:extLst>
          </p:cNvPr>
          <p:cNvSpPr/>
          <p:nvPr/>
        </p:nvSpPr>
        <p:spPr>
          <a:xfrm>
            <a:off x="9870244" y="3930172"/>
            <a:ext cx="684628" cy="21101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Slide Number Placeholder 1">
            <a:extLst>
              <a:ext uri="{FF2B5EF4-FFF2-40B4-BE49-F238E27FC236}">
                <a16:creationId xmlns:a16="http://schemas.microsoft.com/office/drawing/2014/main" id="{794B568A-2E42-44E1-971B-BEA87C82C431}"/>
              </a:ext>
            </a:extLst>
          </p:cNvPr>
          <p:cNvSpPr>
            <a:spLocks noGrp="1"/>
          </p:cNvSpPr>
          <p:nvPr>
            <p:ph type="sldNum" sz="quarter" idx="17"/>
          </p:nvPr>
        </p:nvSpPr>
        <p:spPr/>
        <p:txBody>
          <a:bodyPr/>
          <a:lstStyle/>
          <a:p>
            <a:fld id="{5EC93C5F-DB18-4797-88B9-B8B0D60519FD}" type="slidenum">
              <a:rPr lang="nl-NL" noProof="0" smtClean="0"/>
              <a:pPr/>
              <a:t>21</a:t>
            </a:fld>
            <a:endParaRPr lang="nl-NL" noProof="0" dirty="0"/>
          </a:p>
        </p:txBody>
      </p:sp>
      <p:sp>
        <p:nvSpPr>
          <p:cNvPr id="5" name="Date Placeholder 4">
            <a:extLst>
              <a:ext uri="{FF2B5EF4-FFF2-40B4-BE49-F238E27FC236}">
                <a16:creationId xmlns:a16="http://schemas.microsoft.com/office/drawing/2014/main" id="{4A4210D1-97D7-4494-8D53-E7FD6752F24F}"/>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27762057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CEB7AE6-4AF6-4C81-923C-E45CF17F2432}"/>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40E94536-B85D-4DEF-A28F-8C5BB5D3827B}"/>
              </a:ext>
            </a:extLst>
          </p:cNvPr>
          <p:cNvSpPr>
            <a:spLocks noGrp="1"/>
          </p:cNvSpPr>
          <p:nvPr>
            <p:ph type="title"/>
          </p:nvPr>
        </p:nvSpPr>
        <p:spPr/>
        <p:txBody>
          <a:bodyPr/>
          <a:lstStyle/>
          <a:p>
            <a:r>
              <a:rPr lang="nl-NL" dirty="0"/>
              <a:t>transport</a:t>
            </a:r>
          </a:p>
        </p:txBody>
      </p:sp>
      <p:pic>
        <p:nvPicPr>
          <p:cNvPr id="5" name="Picture 4">
            <a:extLst>
              <a:ext uri="{FF2B5EF4-FFF2-40B4-BE49-F238E27FC236}">
                <a16:creationId xmlns:a16="http://schemas.microsoft.com/office/drawing/2014/main" id="{37E5A60C-DF25-4A30-93D7-9B9970F8B9BF}"/>
              </a:ext>
            </a:extLst>
          </p:cNvPr>
          <p:cNvPicPr>
            <a:picLocks noChangeAspect="1"/>
          </p:cNvPicPr>
          <p:nvPr/>
        </p:nvPicPr>
        <p:blipFill>
          <a:blip r:embed="rId2"/>
          <a:stretch>
            <a:fillRect/>
          </a:stretch>
        </p:blipFill>
        <p:spPr>
          <a:xfrm>
            <a:off x="2635796" y="81221"/>
            <a:ext cx="7004357" cy="6776779"/>
          </a:xfrm>
          <a:prstGeom prst="rect">
            <a:avLst/>
          </a:prstGeom>
        </p:spPr>
      </p:pic>
      <p:cxnSp>
        <p:nvCxnSpPr>
          <p:cNvPr id="6" name="Straight Connector 5">
            <a:extLst>
              <a:ext uri="{FF2B5EF4-FFF2-40B4-BE49-F238E27FC236}">
                <a16:creationId xmlns:a16="http://schemas.microsoft.com/office/drawing/2014/main" id="{9287A53C-9685-4E34-957D-8EBA66940EA5}"/>
              </a:ext>
            </a:extLst>
          </p:cNvPr>
          <p:cNvCxnSpPr/>
          <p:nvPr/>
        </p:nvCxnSpPr>
        <p:spPr>
          <a:xfrm flipV="1">
            <a:off x="6321083" y="5073749"/>
            <a:ext cx="0" cy="1247335"/>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0C335B7-A1CC-44A9-9EAD-8545C130BDA6}"/>
              </a:ext>
            </a:extLst>
          </p:cNvPr>
          <p:cNvCxnSpPr>
            <a:cxnSpLocks/>
          </p:cNvCxnSpPr>
          <p:nvPr/>
        </p:nvCxnSpPr>
        <p:spPr>
          <a:xfrm flipV="1">
            <a:off x="6008468" y="3169920"/>
            <a:ext cx="0" cy="1506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A469A28-4BAC-4A3D-8B8F-D16A505E6654}"/>
              </a:ext>
            </a:extLst>
          </p:cNvPr>
          <p:cNvCxnSpPr>
            <a:cxnSpLocks/>
          </p:cNvCxnSpPr>
          <p:nvPr/>
        </p:nvCxnSpPr>
        <p:spPr>
          <a:xfrm flipH="1" flipV="1">
            <a:off x="6008469" y="4676337"/>
            <a:ext cx="312615" cy="397412"/>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7FF4CC2-1ACC-4237-A793-7DE88B5BEB2C}"/>
              </a:ext>
            </a:extLst>
          </p:cNvPr>
          <p:cNvCxnSpPr>
            <a:cxnSpLocks/>
          </p:cNvCxnSpPr>
          <p:nvPr/>
        </p:nvCxnSpPr>
        <p:spPr>
          <a:xfrm flipH="1" flipV="1">
            <a:off x="5695853" y="2804161"/>
            <a:ext cx="312616" cy="3630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A04878E-1080-44E1-AAC8-BA92388A0283}"/>
              </a:ext>
            </a:extLst>
          </p:cNvPr>
          <p:cNvCxnSpPr>
            <a:cxnSpLocks/>
          </p:cNvCxnSpPr>
          <p:nvPr/>
        </p:nvCxnSpPr>
        <p:spPr>
          <a:xfrm flipV="1">
            <a:off x="5095631" y="1760024"/>
            <a:ext cx="0" cy="104413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09CEF46-19A3-49DC-B59A-15AC0A501636}"/>
              </a:ext>
            </a:extLst>
          </p:cNvPr>
          <p:cNvCxnSpPr>
            <a:cxnSpLocks/>
          </p:cNvCxnSpPr>
          <p:nvPr/>
        </p:nvCxnSpPr>
        <p:spPr>
          <a:xfrm flipH="1">
            <a:off x="5095631" y="2804160"/>
            <a:ext cx="600223"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FA7D775F-9401-4408-9280-05265CA2EA91}"/>
              </a:ext>
            </a:extLst>
          </p:cNvPr>
          <p:cNvSpPr/>
          <p:nvPr/>
        </p:nvSpPr>
        <p:spPr>
          <a:xfrm>
            <a:off x="5395742" y="2536874"/>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13" name="Oval 12">
            <a:extLst>
              <a:ext uri="{FF2B5EF4-FFF2-40B4-BE49-F238E27FC236}">
                <a16:creationId xmlns:a16="http://schemas.microsoft.com/office/drawing/2014/main" id="{904D36E4-9D0B-444B-AE2B-F7D693313E99}"/>
              </a:ext>
            </a:extLst>
          </p:cNvPr>
          <p:cNvSpPr/>
          <p:nvPr/>
        </p:nvSpPr>
        <p:spPr>
          <a:xfrm>
            <a:off x="4725184" y="2472787"/>
            <a:ext cx="553329" cy="5345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14" name="Star: 5 Points 13">
            <a:extLst>
              <a:ext uri="{FF2B5EF4-FFF2-40B4-BE49-F238E27FC236}">
                <a16:creationId xmlns:a16="http://schemas.microsoft.com/office/drawing/2014/main" id="{0FAE409C-A72B-47E6-A52F-9F3BFC841B0C}"/>
              </a:ext>
            </a:extLst>
          </p:cNvPr>
          <p:cNvSpPr/>
          <p:nvPr/>
        </p:nvSpPr>
        <p:spPr>
          <a:xfrm>
            <a:off x="4580036" y="1328094"/>
            <a:ext cx="290295" cy="242684"/>
          </a:xfrm>
          <a:prstGeom prst="star5">
            <a:avLst>
              <a:gd name="adj" fmla="val 25559"/>
              <a:gd name="hf" fmla="val 105146"/>
              <a:gd name="vf" fmla="val 110557"/>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2" name="Slide Number Placeholder 1">
            <a:extLst>
              <a:ext uri="{FF2B5EF4-FFF2-40B4-BE49-F238E27FC236}">
                <a16:creationId xmlns:a16="http://schemas.microsoft.com/office/drawing/2014/main" id="{F4F1B58C-11AB-458E-9A3F-43DCAE9A5A44}"/>
              </a:ext>
            </a:extLst>
          </p:cNvPr>
          <p:cNvSpPr>
            <a:spLocks noGrp="1"/>
          </p:cNvSpPr>
          <p:nvPr>
            <p:ph type="sldNum" sz="quarter" idx="17"/>
          </p:nvPr>
        </p:nvSpPr>
        <p:spPr/>
        <p:txBody>
          <a:bodyPr/>
          <a:lstStyle/>
          <a:p>
            <a:fld id="{5EC93C5F-DB18-4797-88B9-B8B0D60519FD}" type="slidenum">
              <a:rPr lang="nl-NL" noProof="0" smtClean="0"/>
              <a:pPr/>
              <a:t>22</a:t>
            </a:fld>
            <a:endParaRPr lang="nl-NL" noProof="0" dirty="0"/>
          </a:p>
        </p:txBody>
      </p:sp>
      <p:sp>
        <p:nvSpPr>
          <p:cNvPr id="15" name="Date Placeholder 14">
            <a:extLst>
              <a:ext uri="{FF2B5EF4-FFF2-40B4-BE49-F238E27FC236}">
                <a16:creationId xmlns:a16="http://schemas.microsoft.com/office/drawing/2014/main" id="{9A8193FB-B89F-47D9-9FA6-4A5FAB41DA46}"/>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14840525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C32EE5D-AC30-47F8-BD8C-8D9A0B5FE996}"/>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6AC92AFF-8A9C-4AC4-886E-A753D13AA48A}"/>
              </a:ext>
            </a:extLst>
          </p:cNvPr>
          <p:cNvSpPr>
            <a:spLocks noGrp="1"/>
          </p:cNvSpPr>
          <p:nvPr>
            <p:ph type="title"/>
          </p:nvPr>
        </p:nvSpPr>
        <p:spPr/>
        <p:txBody>
          <a:bodyPr/>
          <a:lstStyle/>
          <a:p>
            <a:r>
              <a:rPr lang="nl-NL" dirty="0"/>
              <a:t>transport</a:t>
            </a:r>
          </a:p>
        </p:txBody>
      </p:sp>
      <p:pic>
        <p:nvPicPr>
          <p:cNvPr id="5" name="Picture 4">
            <a:extLst>
              <a:ext uri="{FF2B5EF4-FFF2-40B4-BE49-F238E27FC236}">
                <a16:creationId xmlns:a16="http://schemas.microsoft.com/office/drawing/2014/main" id="{2BD40E4B-05F1-4343-8AAD-150900FDE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940" y="1699494"/>
            <a:ext cx="6124137" cy="3444827"/>
          </a:xfrm>
          <a:prstGeom prst="rect">
            <a:avLst/>
          </a:prstGeom>
        </p:spPr>
      </p:pic>
      <p:pic>
        <p:nvPicPr>
          <p:cNvPr id="6" name="Picture 5">
            <a:extLst>
              <a:ext uri="{FF2B5EF4-FFF2-40B4-BE49-F238E27FC236}">
                <a16:creationId xmlns:a16="http://schemas.microsoft.com/office/drawing/2014/main" id="{3D39358D-6F30-452D-9D80-65D35794C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216008" y="1566648"/>
            <a:ext cx="5137052" cy="3852789"/>
          </a:xfrm>
          <a:prstGeom prst="rect">
            <a:avLst/>
          </a:prstGeom>
        </p:spPr>
      </p:pic>
      <p:pic>
        <p:nvPicPr>
          <p:cNvPr id="7" name="Picture 6">
            <a:extLst>
              <a:ext uri="{FF2B5EF4-FFF2-40B4-BE49-F238E27FC236}">
                <a16:creationId xmlns:a16="http://schemas.microsoft.com/office/drawing/2014/main" id="{BE65728B-65AB-4E15-B340-BBAD215AD5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071206" y="1559027"/>
            <a:ext cx="5413717" cy="4060288"/>
          </a:xfrm>
          <a:prstGeom prst="rect">
            <a:avLst/>
          </a:prstGeom>
        </p:spPr>
      </p:pic>
      <p:pic>
        <p:nvPicPr>
          <p:cNvPr id="8" name="Picture 7">
            <a:extLst>
              <a:ext uri="{FF2B5EF4-FFF2-40B4-BE49-F238E27FC236}">
                <a16:creationId xmlns:a16="http://schemas.microsoft.com/office/drawing/2014/main" id="{2BC68133-94C1-436D-9561-8078A96F65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656318" y="1509537"/>
            <a:ext cx="5628374" cy="4221281"/>
          </a:xfrm>
          <a:prstGeom prst="rect">
            <a:avLst/>
          </a:prstGeom>
        </p:spPr>
      </p:pic>
      <p:pic>
        <p:nvPicPr>
          <p:cNvPr id="9" name="Picture 8">
            <a:extLst>
              <a:ext uri="{FF2B5EF4-FFF2-40B4-BE49-F238E27FC236}">
                <a16:creationId xmlns:a16="http://schemas.microsoft.com/office/drawing/2014/main" id="{0FDFE9C6-A8D9-4DD5-B3F5-3F9D96EA7F09}"/>
              </a:ext>
            </a:extLst>
          </p:cNvPr>
          <p:cNvPicPr>
            <a:picLocks noChangeAspect="1"/>
          </p:cNvPicPr>
          <p:nvPr/>
        </p:nvPicPr>
        <p:blipFill>
          <a:blip r:embed="rId6"/>
          <a:stretch>
            <a:fillRect/>
          </a:stretch>
        </p:blipFill>
        <p:spPr>
          <a:xfrm>
            <a:off x="8420153" y="362861"/>
            <a:ext cx="3368239" cy="6071504"/>
          </a:xfrm>
          <a:prstGeom prst="rect">
            <a:avLst/>
          </a:prstGeom>
        </p:spPr>
      </p:pic>
      <p:sp>
        <p:nvSpPr>
          <p:cNvPr id="2" name="Slide Number Placeholder 1">
            <a:extLst>
              <a:ext uri="{FF2B5EF4-FFF2-40B4-BE49-F238E27FC236}">
                <a16:creationId xmlns:a16="http://schemas.microsoft.com/office/drawing/2014/main" id="{D0FDFBFB-CDF9-42F7-A1BF-B14C9036C6EA}"/>
              </a:ext>
            </a:extLst>
          </p:cNvPr>
          <p:cNvSpPr>
            <a:spLocks noGrp="1"/>
          </p:cNvSpPr>
          <p:nvPr>
            <p:ph type="sldNum" sz="quarter" idx="17"/>
          </p:nvPr>
        </p:nvSpPr>
        <p:spPr/>
        <p:txBody>
          <a:bodyPr/>
          <a:lstStyle/>
          <a:p>
            <a:fld id="{5EC93C5F-DB18-4797-88B9-B8B0D60519FD}" type="slidenum">
              <a:rPr lang="nl-NL" noProof="0" smtClean="0"/>
              <a:pPr/>
              <a:t>23</a:t>
            </a:fld>
            <a:endParaRPr lang="nl-NL" noProof="0" dirty="0"/>
          </a:p>
        </p:txBody>
      </p:sp>
      <p:sp>
        <p:nvSpPr>
          <p:cNvPr id="10" name="Date Placeholder 9">
            <a:extLst>
              <a:ext uri="{FF2B5EF4-FFF2-40B4-BE49-F238E27FC236}">
                <a16:creationId xmlns:a16="http://schemas.microsoft.com/office/drawing/2014/main" id="{5C63C63E-6BC2-4C55-9A31-F272BF1289B1}"/>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5278789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397D382-E26F-46F1-83B1-A1F42F0B71D9}"/>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261FB82E-0CC7-4505-9025-66F80EF66489}"/>
              </a:ext>
            </a:extLst>
          </p:cNvPr>
          <p:cNvSpPr>
            <a:spLocks noGrp="1"/>
          </p:cNvSpPr>
          <p:nvPr>
            <p:ph type="title"/>
          </p:nvPr>
        </p:nvSpPr>
        <p:spPr/>
        <p:txBody>
          <a:bodyPr/>
          <a:lstStyle/>
          <a:p>
            <a:r>
              <a:rPr lang="nl-NL" dirty="0"/>
              <a:t>Transport machinekamer</a:t>
            </a:r>
          </a:p>
        </p:txBody>
      </p:sp>
      <p:pic>
        <p:nvPicPr>
          <p:cNvPr id="5" name="Content Placeholder 4">
            <a:extLst>
              <a:ext uri="{FF2B5EF4-FFF2-40B4-BE49-F238E27FC236}">
                <a16:creationId xmlns:a16="http://schemas.microsoft.com/office/drawing/2014/main" id="{A9E8F253-CA06-4A91-8BF3-7BA7311C8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92541" y="2448520"/>
            <a:ext cx="4029075" cy="3021806"/>
          </a:xfrm>
          <a:prstGeom prst="rect">
            <a:avLst/>
          </a:prstGeom>
        </p:spPr>
      </p:pic>
      <p:pic>
        <p:nvPicPr>
          <p:cNvPr id="6" name="Picture 5">
            <a:extLst>
              <a:ext uri="{FF2B5EF4-FFF2-40B4-BE49-F238E27FC236}">
                <a16:creationId xmlns:a16="http://schemas.microsoft.com/office/drawing/2014/main" id="{8E649050-9745-4F97-A3D6-512B4F1AEA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0230" y="1422599"/>
            <a:ext cx="8884530" cy="4997548"/>
          </a:xfrm>
          <a:prstGeom prst="rect">
            <a:avLst/>
          </a:prstGeom>
        </p:spPr>
      </p:pic>
      <p:pic>
        <p:nvPicPr>
          <p:cNvPr id="7" name="Picture 6">
            <a:extLst>
              <a:ext uri="{FF2B5EF4-FFF2-40B4-BE49-F238E27FC236}">
                <a16:creationId xmlns:a16="http://schemas.microsoft.com/office/drawing/2014/main" id="{4EC2763E-A547-4EE8-B524-E86A37D1E4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223431" y="1917020"/>
            <a:ext cx="5146431" cy="3859823"/>
          </a:xfrm>
          <a:prstGeom prst="rect">
            <a:avLst/>
          </a:prstGeom>
        </p:spPr>
      </p:pic>
      <p:sp>
        <p:nvSpPr>
          <p:cNvPr id="2" name="Slide Number Placeholder 1">
            <a:extLst>
              <a:ext uri="{FF2B5EF4-FFF2-40B4-BE49-F238E27FC236}">
                <a16:creationId xmlns:a16="http://schemas.microsoft.com/office/drawing/2014/main" id="{14AEB13B-52F8-429C-B22C-49E4FF005575}"/>
              </a:ext>
            </a:extLst>
          </p:cNvPr>
          <p:cNvSpPr>
            <a:spLocks noGrp="1"/>
          </p:cNvSpPr>
          <p:nvPr>
            <p:ph type="sldNum" sz="quarter" idx="17"/>
          </p:nvPr>
        </p:nvSpPr>
        <p:spPr/>
        <p:txBody>
          <a:bodyPr/>
          <a:lstStyle/>
          <a:p>
            <a:fld id="{5EC93C5F-DB18-4797-88B9-B8B0D60519FD}" type="slidenum">
              <a:rPr lang="nl-NL" noProof="0" smtClean="0"/>
              <a:pPr/>
              <a:t>24</a:t>
            </a:fld>
            <a:endParaRPr lang="nl-NL" noProof="0" dirty="0"/>
          </a:p>
        </p:txBody>
      </p:sp>
      <p:sp>
        <p:nvSpPr>
          <p:cNvPr id="8" name="Date Placeholder 7">
            <a:extLst>
              <a:ext uri="{FF2B5EF4-FFF2-40B4-BE49-F238E27FC236}">
                <a16:creationId xmlns:a16="http://schemas.microsoft.com/office/drawing/2014/main" id="{1B423DEF-3778-422C-9EE7-9EB05267B5A7}"/>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15849280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79ED8C7-D0B1-44CB-BD8D-90CE95C16E91}"/>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4F9921F7-DCA1-4FDF-8D2C-2E2AD18774A8}"/>
              </a:ext>
            </a:extLst>
          </p:cNvPr>
          <p:cNvSpPr>
            <a:spLocks noGrp="1"/>
          </p:cNvSpPr>
          <p:nvPr>
            <p:ph type="title"/>
          </p:nvPr>
        </p:nvSpPr>
        <p:spPr/>
        <p:txBody>
          <a:bodyPr/>
          <a:lstStyle/>
          <a:p>
            <a:r>
              <a:rPr lang="nl-NL" dirty="0"/>
              <a:t>Assemblage vacuüm kamer</a:t>
            </a:r>
          </a:p>
        </p:txBody>
      </p:sp>
      <p:sp>
        <p:nvSpPr>
          <p:cNvPr id="2" name="Slide Number Placeholder 1">
            <a:extLst>
              <a:ext uri="{FF2B5EF4-FFF2-40B4-BE49-F238E27FC236}">
                <a16:creationId xmlns:a16="http://schemas.microsoft.com/office/drawing/2014/main" id="{719633F0-7B85-49D3-9AFF-287B3A37FE49}"/>
              </a:ext>
            </a:extLst>
          </p:cNvPr>
          <p:cNvSpPr>
            <a:spLocks noGrp="1"/>
          </p:cNvSpPr>
          <p:nvPr>
            <p:ph type="sldNum" sz="quarter" idx="17"/>
          </p:nvPr>
        </p:nvSpPr>
        <p:spPr/>
        <p:txBody>
          <a:bodyPr/>
          <a:lstStyle/>
          <a:p>
            <a:fld id="{5EC93C5F-DB18-4797-88B9-B8B0D60519FD}" type="slidenum">
              <a:rPr lang="nl-NL" noProof="0" smtClean="0"/>
              <a:pPr/>
              <a:t>25</a:t>
            </a:fld>
            <a:endParaRPr lang="nl-NL" noProof="0" dirty="0"/>
          </a:p>
        </p:txBody>
      </p:sp>
      <p:sp>
        <p:nvSpPr>
          <p:cNvPr id="6" name="Date Placeholder 5">
            <a:extLst>
              <a:ext uri="{FF2B5EF4-FFF2-40B4-BE49-F238E27FC236}">
                <a16:creationId xmlns:a16="http://schemas.microsoft.com/office/drawing/2014/main" id="{E54DA8D6-7AE9-44FD-8DDF-30CA9804C772}"/>
              </a:ext>
            </a:extLst>
          </p:cNvPr>
          <p:cNvSpPr>
            <a:spLocks noGrp="1"/>
          </p:cNvSpPr>
          <p:nvPr>
            <p:ph type="dt" sz="half" idx="18"/>
          </p:nvPr>
        </p:nvSpPr>
        <p:spPr/>
        <p:txBody>
          <a:bodyPr/>
          <a:lstStyle/>
          <a:p>
            <a:r>
              <a:rPr lang="nl-NL" dirty="0"/>
              <a:t>woensdag 13 april 2022</a:t>
            </a:r>
          </a:p>
        </p:txBody>
      </p:sp>
      <p:pic>
        <p:nvPicPr>
          <p:cNvPr id="8" name="Picture 7">
            <a:extLst>
              <a:ext uri="{FF2B5EF4-FFF2-40B4-BE49-F238E27FC236}">
                <a16:creationId xmlns:a16="http://schemas.microsoft.com/office/drawing/2014/main" id="{1EC9C725-66A7-4607-8D1E-6EAAED8B2A79}"/>
              </a:ext>
            </a:extLst>
          </p:cNvPr>
          <p:cNvPicPr>
            <a:picLocks noChangeAspect="1"/>
          </p:cNvPicPr>
          <p:nvPr/>
        </p:nvPicPr>
        <p:blipFill>
          <a:blip r:embed="rId2"/>
          <a:stretch>
            <a:fillRect/>
          </a:stretch>
        </p:blipFill>
        <p:spPr>
          <a:xfrm>
            <a:off x="1836648" y="1812239"/>
            <a:ext cx="7495261" cy="4237321"/>
          </a:xfrm>
          <a:prstGeom prst="rect">
            <a:avLst/>
          </a:prstGeom>
        </p:spPr>
      </p:pic>
    </p:spTree>
    <p:extLst>
      <p:ext uri="{BB962C8B-B14F-4D97-AF65-F5344CB8AC3E}">
        <p14:creationId xmlns:p14="http://schemas.microsoft.com/office/powerpoint/2010/main" val="795513764"/>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C0CCB16-B072-4318-9266-85481C742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671" y="1829157"/>
            <a:ext cx="5688329" cy="3199685"/>
          </a:xfrm>
          <a:prstGeom prst="rect">
            <a:avLst/>
          </a:prstGeom>
        </p:spPr>
      </p:pic>
      <p:pic>
        <p:nvPicPr>
          <p:cNvPr id="6" name="Picture 5">
            <a:extLst>
              <a:ext uri="{FF2B5EF4-FFF2-40B4-BE49-F238E27FC236}">
                <a16:creationId xmlns:a16="http://schemas.microsoft.com/office/drawing/2014/main" id="{960CDA1B-9B22-4A8A-88A9-7408DA883E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2391" y="1829157"/>
            <a:ext cx="4801187" cy="3200791"/>
          </a:xfrm>
          <a:prstGeom prst="rect">
            <a:avLst/>
          </a:prstGeom>
        </p:spPr>
      </p:pic>
      <p:sp>
        <p:nvSpPr>
          <p:cNvPr id="2" name="Slide Number Placeholder 1">
            <a:extLst>
              <a:ext uri="{FF2B5EF4-FFF2-40B4-BE49-F238E27FC236}">
                <a16:creationId xmlns:a16="http://schemas.microsoft.com/office/drawing/2014/main" id="{FBF53E9E-5813-49B3-B5D4-FBFA9AF20C76}"/>
              </a:ext>
            </a:extLst>
          </p:cNvPr>
          <p:cNvSpPr>
            <a:spLocks noGrp="1"/>
          </p:cNvSpPr>
          <p:nvPr>
            <p:ph type="sldNum" sz="quarter" idx="17"/>
          </p:nvPr>
        </p:nvSpPr>
        <p:spPr/>
        <p:txBody>
          <a:bodyPr/>
          <a:lstStyle/>
          <a:p>
            <a:fld id="{5EC93C5F-DB18-4797-88B9-B8B0D60519FD}" type="slidenum">
              <a:rPr lang="nl-NL" noProof="0" smtClean="0"/>
              <a:pPr/>
              <a:t>26</a:t>
            </a:fld>
            <a:endParaRPr lang="nl-NL" noProof="0" dirty="0"/>
          </a:p>
        </p:txBody>
      </p:sp>
      <p:sp>
        <p:nvSpPr>
          <p:cNvPr id="3" name="Date Placeholder 2">
            <a:extLst>
              <a:ext uri="{FF2B5EF4-FFF2-40B4-BE49-F238E27FC236}">
                <a16:creationId xmlns:a16="http://schemas.microsoft.com/office/drawing/2014/main" id="{F603EBA5-B7A9-478C-BBD7-AC4F8F2547CA}"/>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3486806391"/>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267A6CE-948D-4DBC-BD3D-A5C33816F86C}"/>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FAE65D37-819D-4EF4-8436-DCA94F4A0289}"/>
              </a:ext>
            </a:extLst>
          </p:cNvPr>
          <p:cNvSpPr>
            <a:spLocks noGrp="1"/>
          </p:cNvSpPr>
          <p:nvPr>
            <p:ph type="title"/>
          </p:nvPr>
        </p:nvSpPr>
        <p:spPr/>
        <p:txBody>
          <a:bodyPr/>
          <a:lstStyle/>
          <a:p>
            <a:r>
              <a:rPr lang="nl-NL" dirty="0"/>
              <a:t>Architectuur CSI faciliteit </a:t>
            </a:r>
          </a:p>
        </p:txBody>
      </p:sp>
      <p:sp>
        <p:nvSpPr>
          <p:cNvPr id="29" name="Tijdelijke aanduiding voor verticale tekst 8">
            <a:extLst>
              <a:ext uri="{FF2B5EF4-FFF2-40B4-BE49-F238E27FC236}">
                <a16:creationId xmlns:a16="http://schemas.microsoft.com/office/drawing/2014/main" id="{C07D9239-A634-4FB2-B9AE-A049B60D9DA7}"/>
              </a:ext>
            </a:extLst>
          </p:cNvPr>
          <p:cNvSpPr txBox="1">
            <a:spLocks/>
          </p:cNvSpPr>
          <p:nvPr/>
        </p:nvSpPr>
        <p:spPr>
          <a:xfrm>
            <a:off x="10549612" y="6480355"/>
            <a:ext cx="1060019" cy="185413"/>
          </a:xfrm>
          <a:prstGeom prst="rect">
            <a:avLst/>
          </a:prstGeom>
        </p:spPr>
        <p:txBody>
          <a:bodyPr/>
          <a:lstStyle>
            <a:lvl1pPr marL="179388" indent="-179388" algn="l" defTabSz="719138" rtl="0" eaLnBrk="1" latinLnBrk="0" hangingPunct="1">
              <a:lnSpc>
                <a:spcPct val="100000"/>
              </a:lnSpc>
              <a:spcBef>
                <a:spcPts val="300"/>
              </a:spcBef>
              <a:spcAft>
                <a:spcPts val="600"/>
              </a:spcAft>
              <a:buClr>
                <a:schemeClr val="tx2"/>
              </a:buClr>
              <a:buSzPct val="100000"/>
              <a:buFontTx/>
              <a:buBlip>
                <a:blip r:embed="rId2">
                  <a:extLst>
                    <a:ext uri="{96DAC541-7B7A-43D3-8B79-37D633B846F1}">
                      <asvg:svgBlip xmlns:asvg="http://schemas.microsoft.com/office/drawing/2016/SVG/main" r:embed="rId3"/>
                    </a:ext>
                  </a:extLst>
                </a:blip>
              </a:buBlip>
              <a:defRPr sz="1600" kern="1200">
                <a:solidFill>
                  <a:schemeClr val="tx1"/>
                </a:solidFill>
                <a:latin typeface="+mn-lt"/>
                <a:ea typeface="+mn-ea"/>
                <a:cs typeface="+mn-cs"/>
              </a:defRPr>
            </a:lvl1pPr>
            <a:lvl2pPr marL="357188" indent="-177800" algn="l" defTabSz="719138" rtl="0" eaLnBrk="1" latinLnBrk="0" hangingPunct="1">
              <a:lnSpc>
                <a:spcPct val="100000"/>
              </a:lnSpc>
              <a:spcBef>
                <a:spcPts val="300"/>
              </a:spcBef>
              <a:spcAft>
                <a:spcPts val="600"/>
              </a:spcAft>
              <a:buClr>
                <a:schemeClr val="tx2"/>
              </a:buClr>
              <a:buSzPct val="100000"/>
              <a:buFontTx/>
              <a:buBlip>
                <a:blip r:embed="rId4">
                  <a:extLst>
                    <a:ext uri="{96DAC541-7B7A-43D3-8B79-37D633B846F1}">
                      <asvg:svgBlip xmlns:asvg="http://schemas.microsoft.com/office/drawing/2016/SVG/main" r:embed="rId5"/>
                    </a:ext>
                  </a:extLst>
                </a:blip>
              </a:buBlip>
              <a:defRPr sz="1600" i="0" kern="1200">
                <a:solidFill>
                  <a:schemeClr val="tx1"/>
                </a:solidFill>
                <a:latin typeface="+mn-lt"/>
                <a:ea typeface="+mn-ea"/>
                <a:cs typeface="+mn-cs"/>
              </a:defRPr>
            </a:lvl2pPr>
            <a:lvl3pPr marL="0" indent="0" algn="l" defTabSz="719138" rtl="0" eaLnBrk="1" latinLnBrk="0" hangingPunct="1">
              <a:lnSpc>
                <a:spcPct val="100000"/>
              </a:lnSpc>
              <a:spcBef>
                <a:spcPts val="300"/>
              </a:spcBef>
              <a:spcAft>
                <a:spcPts val="600"/>
              </a:spcAft>
              <a:buClr>
                <a:srgbClr val="0070C0"/>
              </a:buClr>
              <a:buSzPct val="85000"/>
              <a:buFontTx/>
              <a:buNone/>
              <a:defRPr sz="1600" i="0" kern="1200">
                <a:solidFill>
                  <a:schemeClr val="tx1"/>
                </a:solidFill>
                <a:latin typeface="+mn-lt"/>
                <a:ea typeface="+mn-ea"/>
                <a:cs typeface="+mn-cs"/>
              </a:defRPr>
            </a:lvl3pPr>
            <a:lvl4pPr marL="0" indent="0" algn="l" defTabSz="719138" rtl="0" eaLnBrk="1" latinLnBrk="0" hangingPunct="1">
              <a:lnSpc>
                <a:spcPct val="100000"/>
              </a:lnSpc>
              <a:spcBef>
                <a:spcPts val="300"/>
              </a:spcBef>
              <a:spcAft>
                <a:spcPts val="1200"/>
              </a:spcAft>
              <a:buFontTx/>
              <a:buNone/>
              <a:defRPr sz="2000" b="1" kern="1200" cap="all" spc="30" baseline="0">
                <a:solidFill>
                  <a:schemeClr val="tx2"/>
                </a:solidFill>
                <a:latin typeface="Franklin Gothic Medium" panose="020B0603020102020204" pitchFamily="34" charset="0"/>
                <a:ea typeface="+mn-ea"/>
                <a:cs typeface="Calibri" panose="020F0502020204030204" pitchFamily="34" charset="0"/>
              </a:defRPr>
            </a:lvl4pPr>
            <a:lvl5pPr marL="179388" indent="-179388" algn="l" defTabSz="719138" rtl="0" eaLnBrk="1" latinLnBrk="0" hangingPunct="1">
              <a:lnSpc>
                <a:spcPct val="100000"/>
              </a:lnSpc>
              <a:spcBef>
                <a:spcPts val="300"/>
              </a:spcBef>
              <a:spcAft>
                <a:spcPts val="600"/>
              </a:spcAft>
              <a:buClr>
                <a:schemeClr val="tx1"/>
              </a:buClr>
              <a:buFont typeface="+mj-lt"/>
              <a:buAutoNum type="arabicPeriod"/>
              <a:tabLst>
                <a:tab pos="179388" algn="l"/>
              </a:tabLst>
              <a:defRPr sz="1600" i="0" kern="1200">
                <a:solidFill>
                  <a:schemeClr val="tx1"/>
                </a:solidFill>
                <a:latin typeface="+mn-lt"/>
                <a:ea typeface="+mn-ea"/>
                <a:cs typeface="+mn-cs"/>
              </a:defRPr>
            </a:lvl5pPr>
            <a:lvl6pPr marL="179388" indent="-179388" algn="l" defTabSz="914400" rtl="0" eaLnBrk="1" latinLnBrk="0" hangingPunct="1">
              <a:lnSpc>
                <a:spcPct val="100000"/>
              </a:lnSpc>
              <a:spcBef>
                <a:spcPts val="300"/>
              </a:spcBef>
              <a:spcAft>
                <a:spcPts val="600"/>
              </a:spcAft>
              <a:buFontTx/>
              <a:buBlip>
                <a:blip r:embed="rId2">
                  <a:extLst>
                    <a:ext uri="{96DAC541-7B7A-43D3-8B79-37D633B846F1}">
                      <asvg:svgBlip xmlns:asvg="http://schemas.microsoft.com/office/drawing/2016/SVG/main" r:embed="rId3"/>
                    </a:ext>
                  </a:extLst>
                </a:blip>
              </a:buBlip>
              <a:defRPr sz="1600" b="0" i="0" kern="1200">
                <a:solidFill>
                  <a:schemeClr val="tx1"/>
                </a:solidFill>
                <a:latin typeface="+mn-lt"/>
                <a:ea typeface="+mn-ea"/>
                <a:cs typeface="+mn-cs"/>
              </a:defRPr>
            </a:lvl6pPr>
            <a:lvl7pPr marL="357188" indent="-177800" algn="l" defTabSz="914400" rtl="0" eaLnBrk="1" latinLnBrk="0" hangingPunct="1">
              <a:lnSpc>
                <a:spcPct val="100000"/>
              </a:lnSpc>
              <a:spcBef>
                <a:spcPts val="300"/>
              </a:spcBef>
              <a:spcAft>
                <a:spcPts val="600"/>
              </a:spcAft>
              <a:buFontTx/>
              <a:buBlip>
                <a:blip r:embed="rId4">
                  <a:extLst>
                    <a:ext uri="{96DAC541-7B7A-43D3-8B79-37D633B846F1}">
                      <asvg:svgBlip xmlns:asvg="http://schemas.microsoft.com/office/drawing/2016/SVG/main" r:embed="rId5"/>
                    </a:ext>
                  </a:extLst>
                </a:blip>
              </a:buBlip>
              <a:defRPr sz="1600" b="0" i="0" kern="1200">
                <a:solidFill>
                  <a:schemeClr val="tx1"/>
                </a:solidFill>
                <a:latin typeface="+mn-lt"/>
                <a:ea typeface="+mn-ea"/>
                <a:cs typeface="+mn-cs"/>
              </a:defRPr>
            </a:lvl7pPr>
            <a:lvl8pPr marL="536400" indent="-176400" algn="l" defTabSz="914400" rtl="0" eaLnBrk="1" latinLnBrk="0" hangingPunct="1">
              <a:lnSpc>
                <a:spcPct val="90000"/>
              </a:lnSpc>
              <a:spcBef>
                <a:spcPts val="0"/>
              </a:spcBef>
              <a:spcAft>
                <a:spcPts val="600"/>
              </a:spcAft>
              <a:buFontTx/>
              <a:buBlip>
                <a:blip r:embed="rId6"/>
              </a:buBlip>
              <a:defRPr sz="1400" kern="1200">
                <a:solidFill>
                  <a:schemeClr val="tx1"/>
                </a:solidFill>
                <a:latin typeface="+mn-lt"/>
                <a:ea typeface="+mn-ea"/>
                <a:cs typeface="+mn-cs"/>
              </a:defRPr>
            </a:lvl8pPr>
            <a:lvl9pPr marL="716400" indent="-176400" algn="l" defTabSz="914400" rtl="0" eaLnBrk="1" latinLnBrk="0" hangingPunct="1">
              <a:lnSpc>
                <a:spcPct val="100000"/>
              </a:lnSpc>
              <a:spcBef>
                <a:spcPts val="0"/>
              </a:spcBef>
              <a:spcAft>
                <a:spcPts val="1200"/>
              </a:spcAft>
              <a:buFontTx/>
              <a:buBlip>
                <a:blip r:embed="rId7"/>
              </a:buBlip>
              <a:defRPr sz="1400" b="0" kern="1200" cap="none" baseline="0">
                <a:solidFill>
                  <a:schemeClr val="tx1"/>
                </a:solidFill>
                <a:latin typeface="Franklin Gothic Book" panose="020B0503020102020204" pitchFamily="34" charset="0"/>
                <a:ea typeface="+mn-ea"/>
                <a:cs typeface="+mn-cs"/>
              </a:defRPr>
            </a:lvl9pPr>
          </a:lstStyle>
          <a:p>
            <a:r>
              <a:rPr lang="nl-NL" dirty="0"/>
              <a:t> </a:t>
            </a:r>
          </a:p>
        </p:txBody>
      </p:sp>
      <p:grpSp>
        <p:nvGrpSpPr>
          <p:cNvPr id="30" name="Group 29">
            <a:extLst>
              <a:ext uri="{FF2B5EF4-FFF2-40B4-BE49-F238E27FC236}">
                <a16:creationId xmlns:a16="http://schemas.microsoft.com/office/drawing/2014/main" id="{8262B524-4E53-4A68-8E70-6A9370C5F5E2}"/>
              </a:ext>
            </a:extLst>
          </p:cNvPr>
          <p:cNvGrpSpPr/>
          <p:nvPr/>
        </p:nvGrpSpPr>
        <p:grpSpPr>
          <a:xfrm>
            <a:off x="250257" y="1554677"/>
            <a:ext cx="6227545" cy="4704361"/>
            <a:chOff x="4011626" y="1943076"/>
            <a:chExt cx="4925465" cy="3636253"/>
          </a:xfrm>
        </p:grpSpPr>
        <p:sp>
          <p:nvSpPr>
            <p:cNvPr id="31" name="Rectangle: Rounded Corners 30">
              <a:extLst>
                <a:ext uri="{FF2B5EF4-FFF2-40B4-BE49-F238E27FC236}">
                  <a16:creationId xmlns:a16="http://schemas.microsoft.com/office/drawing/2014/main" id="{91CDDB15-6570-4242-AAF4-5C846C5BBD9F}"/>
                </a:ext>
              </a:extLst>
            </p:cNvPr>
            <p:cNvSpPr/>
            <p:nvPr/>
          </p:nvSpPr>
          <p:spPr>
            <a:xfrm>
              <a:off x="4011626" y="2220075"/>
              <a:ext cx="4925465" cy="3359254"/>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pic>
          <p:nvPicPr>
            <p:cNvPr id="32" name="Picture 31">
              <a:extLst>
                <a:ext uri="{FF2B5EF4-FFF2-40B4-BE49-F238E27FC236}">
                  <a16:creationId xmlns:a16="http://schemas.microsoft.com/office/drawing/2014/main" id="{F819126C-C846-4C0F-8B8C-2908184BAD27}"/>
                </a:ext>
              </a:extLst>
            </p:cNvPr>
            <p:cNvPicPr>
              <a:picLocks noChangeAspect="1"/>
            </p:cNvPicPr>
            <p:nvPr/>
          </p:nvPicPr>
          <p:blipFill>
            <a:blip r:embed="rId8"/>
            <a:stretch>
              <a:fillRect/>
            </a:stretch>
          </p:blipFill>
          <p:spPr>
            <a:xfrm>
              <a:off x="4287929" y="2443002"/>
              <a:ext cx="4372538" cy="3039588"/>
            </a:xfrm>
            <a:prstGeom prst="rect">
              <a:avLst/>
            </a:prstGeom>
          </p:spPr>
        </p:pic>
        <p:sp>
          <p:nvSpPr>
            <p:cNvPr id="33" name="TextBox 32">
              <a:extLst>
                <a:ext uri="{FF2B5EF4-FFF2-40B4-BE49-F238E27FC236}">
                  <a16:creationId xmlns:a16="http://schemas.microsoft.com/office/drawing/2014/main" id="{1277452C-0F3A-4006-B4B2-17E32D5FE0A1}"/>
                </a:ext>
              </a:extLst>
            </p:cNvPr>
            <p:cNvSpPr txBox="1"/>
            <p:nvPr/>
          </p:nvSpPr>
          <p:spPr>
            <a:xfrm>
              <a:off x="7338813" y="1943076"/>
              <a:ext cx="1521438" cy="261687"/>
            </a:xfrm>
            <a:prstGeom prst="rect">
              <a:avLst/>
            </a:prstGeom>
            <a:noFill/>
          </p:spPr>
          <p:txBody>
            <a:bodyPr wrap="square" rtlCol="0">
              <a:spAutoFit/>
            </a:bodyPr>
            <a:lstStyle/>
            <a:p>
              <a:r>
                <a:rPr lang="en-GB" sz="1600" b="1">
                  <a:solidFill>
                    <a:schemeClr val="accent3"/>
                  </a:solidFill>
                </a:rPr>
                <a:t>Facilities</a:t>
              </a:r>
            </a:p>
          </p:txBody>
        </p:sp>
      </p:grpSp>
      <p:grpSp>
        <p:nvGrpSpPr>
          <p:cNvPr id="34" name="Group 33">
            <a:extLst>
              <a:ext uri="{FF2B5EF4-FFF2-40B4-BE49-F238E27FC236}">
                <a16:creationId xmlns:a16="http://schemas.microsoft.com/office/drawing/2014/main" id="{18F0F0F7-CD56-41DF-B441-7043ED60647D}"/>
              </a:ext>
            </a:extLst>
          </p:cNvPr>
          <p:cNvGrpSpPr/>
          <p:nvPr/>
        </p:nvGrpSpPr>
        <p:grpSpPr>
          <a:xfrm>
            <a:off x="6805388" y="294355"/>
            <a:ext cx="5203862" cy="1260322"/>
            <a:chOff x="6805388" y="294355"/>
            <a:chExt cx="5203862" cy="1260322"/>
          </a:xfrm>
        </p:grpSpPr>
        <p:sp>
          <p:nvSpPr>
            <p:cNvPr id="35" name="Rectangle 34">
              <a:extLst>
                <a:ext uri="{FF2B5EF4-FFF2-40B4-BE49-F238E27FC236}">
                  <a16:creationId xmlns:a16="http://schemas.microsoft.com/office/drawing/2014/main" id="{0784531E-C070-4510-954A-1D9B470E9E16}"/>
                </a:ext>
              </a:extLst>
            </p:cNvPr>
            <p:cNvSpPr/>
            <p:nvPr/>
          </p:nvSpPr>
          <p:spPr>
            <a:xfrm>
              <a:off x="8010525" y="294355"/>
              <a:ext cx="3998725" cy="126032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600"/>
            </a:p>
          </p:txBody>
        </p:sp>
        <p:sp>
          <p:nvSpPr>
            <p:cNvPr id="36" name="Arrow: Pentagon 35">
              <a:extLst>
                <a:ext uri="{FF2B5EF4-FFF2-40B4-BE49-F238E27FC236}">
                  <a16:creationId xmlns:a16="http://schemas.microsoft.com/office/drawing/2014/main" id="{0333D171-C5C9-4E32-A360-AC87246D3488}"/>
                </a:ext>
              </a:extLst>
            </p:cNvPr>
            <p:cNvSpPr/>
            <p:nvPr/>
          </p:nvSpPr>
          <p:spPr>
            <a:xfrm>
              <a:off x="6805388" y="294355"/>
              <a:ext cx="1828096" cy="1260322"/>
            </a:xfrm>
            <a:prstGeom prst="homePlat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a:t>TVC</a:t>
              </a:r>
            </a:p>
          </p:txBody>
        </p:sp>
        <p:sp>
          <p:nvSpPr>
            <p:cNvPr id="37" name="TextBox 36">
              <a:extLst>
                <a:ext uri="{FF2B5EF4-FFF2-40B4-BE49-F238E27FC236}">
                  <a16:creationId xmlns:a16="http://schemas.microsoft.com/office/drawing/2014/main" id="{5D52EE71-E8B1-408A-8EFC-256E07E45B17}"/>
                </a:ext>
              </a:extLst>
            </p:cNvPr>
            <p:cNvSpPr txBox="1"/>
            <p:nvPr/>
          </p:nvSpPr>
          <p:spPr>
            <a:xfrm>
              <a:off x="8679627" y="605545"/>
              <a:ext cx="3283480" cy="584775"/>
            </a:xfrm>
            <a:prstGeom prst="rect">
              <a:avLst/>
            </a:prstGeom>
            <a:noFill/>
          </p:spPr>
          <p:txBody>
            <a:bodyPr wrap="square" rtlCol="0">
              <a:spAutoFit/>
            </a:bodyPr>
            <a:lstStyle/>
            <a:p>
              <a:r>
                <a:rPr lang="nl-NL" sz="1600" dirty="0"/>
                <a:t>Verantwoordelijk voor de juiste druk en temperatuur tijdens kalibratie</a:t>
              </a:r>
            </a:p>
          </p:txBody>
        </p:sp>
      </p:grpSp>
      <p:grpSp>
        <p:nvGrpSpPr>
          <p:cNvPr id="38" name="Group 37">
            <a:extLst>
              <a:ext uri="{FF2B5EF4-FFF2-40B4-BE49-F238E27FC236}">
                <a16:creationId xmlns:a16="http://schemas.microsoft.com/office/drawing/2014/main" id="{111DE9A4-C29E-4897-8CB0-896DBEF62585}"/>
              </a:ext>
            </a:extLst>
          </p:cNvPr>
          <p:cNvGrpSpPr/>
          <p:nvPr/>
        </p:nvGrpSpPr>
        <p:grpSpPr>
          <a:xfrm>
            <a:off x="6795333" y="1585676"/>
            <a:ext cx="5232673" cy="1272517"/>
            <a:chOff x="6795333" y="1585676"/>
            <a:chExt cx="5232673" cy="1272517"/>
          </a:xfrm>
        </p:grpSpPr>
        <p:sp>
          <p:nvSpPr>
            <p:cNvPr id="39" name="Rectangle 38">
              <a:extLst>
                <a:ext uri="{FF2B5EF4-FFF2-40B4-BE49-F238E27FC236}">
                  <a16:creationId xmlns:a16="http://schemas.microsoft.com/office/drawing/2014/main" id="{17EE5980-9084-4435-8695-383C8E783E6E}"/>
                </a:ext>
              </a:extLst>
            </p:cNvPr>
            <p:cNvSpPr/>
            <p:nvPr/>
          </p:nvSpPr>
          <p:spPr>
            <a:xfrm>
              <a:off x="7899404" y="1597871"/>
              <a:ext cx="4128602" cy="126032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600"/>
            </a:p>
          </p:txBody>
        </p:sp>
        <p:sp>
          <p:nvSpPr>
            <p:cNvPr id="40" name="Arrow: Pentagon 39">
              <a:extLst>
                <a:ext uri="{FF2B5EF4-FFF2-40B4-BE49-F238E27FC236}">
                  <a16:creationId xmlns:a16="http://schemas.microsoft.com/office/drawing/2014/main" id="{189D4888-93E6-42C4-B8F0-D7CD8E83F275}"/>
                </a:ext>
              </a:extLst>
            </p:cNvPr>
            <p:cNvSpPr/>
            <p:nvPr/>
          </p:nvSpPr>
          <p:spPr>
            <a:xfrm>
              <a:off x="6795333" y="1585676"/>
              <a:ext cx="1828096" cy="1260322"/>
            </a:xfrm>
            <a:prstGeom prst="homePlat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Manipulation system</a:t>
              </a:r>
            </a:p>
          </p:txBody>
        </p:sp>
        <p:sp>
          <p:nvSpPr>
            <p:cNvPr id="41" name="TextBox 40">
              <a:extLst>
                <a:ext uri="{FF2B5EF4-FFF2-40B4-BE49-F238E27FC236}">
                  <a16:creationId xmlns:a16="http://schemas.microsoft.com/office/drawing/2014/main" id="{067CE755-71AA-4A73-BA39-611D9C8E5B00}"/>
                </a:ext>
              </a:extLst>
            </p:cNvPr>
            <p:cNvSpPr txBox="1"/>
            <p:nvPr/>
          </p:nvSpPr>
          <p:spPr>
            <a:xfrm>
              <a:off x="8733249" y="1631263"/>
              <a:ext cx="3132803" cy="1077218"/>
            </a:xfrm>
            <a:prstGeom prst="rect">
              <a:avLst/>
            </a:prstGeom>
            <a:noFill/>
          </p:spPr>
          <p:txBody>
            <a:bodyPr wrap="square" rtlCol="0">
              <a:spAutoFit/>
            </a:bodyPr>
            <a:lstStyle/>
            <a:p>
              <a:r>
                <a:rPr lang="nl-NL" sz="1600" dirty="0"/>
                <a:t>Verantwoordelijk voor het zeer nauwkeurig bewegen van het instrument in 6 richtingen en rotaties</a:t>
              </a:r>
            </a:p>
          </p:txBody>
        </p:sp>
      </p:grpSp>
      <p:grpSp>
        <p:nvGrpSpPr>
          <p:cNvPr id="42" name="Group 41">
            <a:extLst>
              <a:ext uri="{FF2B5EF4-FFF2-40B4-BE49-F238E27FC236}">
                <a16:creationId xmlns:a16="http://schemas.microsoft.com/office/drawing/2014/main" id="{9D3A070C-2AFA-460C-A276-7D55FBE32B23}"/>
              </a:ext>
            </a:extLst>
          </p:cNvPr>
          <p:cNvGrpSpPr/>
          <p:nvPr/>
        </p:nvGrpSpPr>
        <p:grpSpPr>
          <a:xfrm>
            <a:off x="6799203" y="2891019"/>
            <a:ext cx="5217526" cy="1261153"/>
            <a:chOff x="6799203" y="2891019"/>
            <a:chExt cx="5217526" cy="1261153"/>
          </a:xfrm>
        </p:grpSpPr>
        <p:sp>
          <p:nvSpPr>
            <p:cNvPr id="43" name="Rectangle 42">
              <a:extLst>
                <a:ext uri="{FF2B5EF4-FFF2-40B4-BE49-F238E27FC236}">
                  <a16:creationId xmlns:a16="http://schemas.microsoft.com/office/drawing/2014/main" id="{71F0B7D7-EA76-4A59-9F9D-62705D2CEC80}"/>
                </a:ext>
              </a:extLst>
            </p:cNvPr>
            <p:cNvSpPr/>
            <p:nvPr/>
          </p:nvSpPr>
          <p:spPr>
            <a:xfrm>
              <a:off x="7867326" y="2891850"/>
              <a:ext cx="4149403" cy="1260322"/>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600"/>
            </a:p>
          </p:txBody>
        </p:sp>
        <p:sp>
          <p:nvSpPr>
            <p:cNvPr id="44" name="Arrow: Pentagon 43">
              <a:extLst>
                <a:ext uri="{FF2B5EF4-FFF2-40B4-BE49-F238E27FC236}">
                  <a16:creationId xmlns:a16="http://schemas.microsoft.com/office/drawing/2014/main" id="{1427E6AC-44D6-4AFE-A363-10787C56084B}"/>
                </a:ext>
              </a:extLst>
            </p:cNvPr>
            <p:cNvSpPr/>
            <p:nvPr/>
          </p:nvSpPr>
          <p:spPr>
            <a:xfrm>
              <a:off x="6799203" y="2891019"/>
              <a:ext cx="1828096" cy="1260322"/>
            </a:xfrm>
            <a:prstGeom prst="homePlat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a:t>Optical stimuli</a:t>
              </a:r>
            </a:p>
          </p:txBody>
        </p:sp>
        <p:sp>
          <p:nvSpPr>
            <p:cNvPr id="45" name="TextBox 44">
              <a:extLst>
                <a:ext uri="{FF2B5EF4-FFF2-40B4-BE49-F238E27FC236}">
                  <a16:creationId xmlns:a16="http://schemas.microsoft.com/office/drawing/2014/main" id="{1A8E65E3-47FD-44AE-B59B-B63E90C05A59}"/>
                </a:ext>
              </a:extLst>
            </p:cNvPr>
            <p:cNvSpPr txBox="1"/>
            <p:nvPr/>
          </p:nvSpPr>
          <p:spPr>
            <a:xfrm>
              <a:off x="8733249" y="2977305"/>
              <a:ext cx="3283480" cy="1077218"/>
            </a:xfrm>
            <a:prstGeom prst="rect">
              <a:avLst/>
            </a:prstGeom>
            <a:noFill/>
          </p:spPr>
          <p:txBody>
            <a:bodyPr wrap="square" rtlCol="0">
              <a:spAutoFit/>
            </a:bodyPr>
            <a:lstStyle/>
            <a:p>
              <a:r>
                <a:rPr lang="nl-NL" sz="1600" dirty="0"/>
                <a:t>Verantwoordelijk voor het aanbieden van zeer goed bekende scenes en golflengte op het instrument</a:t>
              </a:r>
            </a:p>
          </p:txBody>
        </p:sp>
      </p:grpSp>
      <p:grpSp>
        <p:nvGrpSpPr>
          <p:cNvPr id="46" name="Group 45">
            <a:extLst>
              <a:ext uri="{FF2B5EF4-FFF2-40B4-BE49-F238E27FC236}">
                <a16:creationId xmlns:a16="http://schemas.microsoft.com/office/drawing/2014/main" id="{DF6DFDF9-F8E0-4364-9F97-C93490D2BD43}"/>
              </a:ext>
            </a:extLst>
          </p:cNvPr>
          <p:cNvGrpSpPr/>
          <p:nvPr/>
        </p:nvGrpSpPr>
        <p:grpSpPr>
          <a:xfrm>
            <a:off x="6785955" y="4188520"/>
            <a:ext cx="5223295" cy="1261153"/>
            <a:chOff x="6785955" y="4188520"/>
            <a:chExt cx="5223295" cy="1261153"/>
          </a:xfrm>
        </p:grpSpPr>
        <p:sp>
          <p:nvSpPr>
            <p:cNvPr id="47" name="Rectangle 46">
              <a:extLst>
                <a:ext uri="{FF2B5EF4-FFF2-40B4-BE49-F238E27FC236}">
                  <a16:creationId xmlns:a16="http://schemas.microsoft.com/office/drawing/2014/main" id="{8675F497-B03D-441B-AB54-2DFCE68098ED}"/>
                </a:ext>
              </a:extLst>
            </p:cNvPr>
            <p:cNvSpPr/>
            <p:nvPr/>
          </p:nvSpPr>
          <p:spPr>
            <a:xfrm>
              <a:off x="7867327" y="4188520"/>
              <a:ext cx="4141923" cy="1260322"/>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sz="1600"/>
            </a:p>
          </p:txBody>
        </p:sp>
        <p:sp>
          <p:nvSpPr>
            <p:cNvPr id="48" name="Arrow: Pentagon 47">
              <a:extLst>
                <a:ext uri="{FF2B5EF4-FFF2-40B4-BE49-F238E27FC236}">
                  <a16:creationId xmlns:a16="http://schemas.microsoft.com/office/drawing/2014/main" id="{07F6754A-6268-4499-B9FF-B8C353166B05}"/>
                </a:ext>
              </a:extLst>
            </p:cNvPr>
            <p:cNvSpPr/>
            <p:nvPr/>
          </p:nvSpPr>
          <p:spPr>
            <a:xfrm>
              <a:off x="6785955" y="4189351"/>
              <a:ext cx="1828096" cy="1260322"/>
            </a:xfrm>
            <a:prstGeom prst="homePlat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a:t>Control system</a:t>
              </a:r>
            </a:p>
          </p:txBody>
        </p:sp>
        <p:sp>
          <p:nvSpPr>
            <p:cNvPr id="49" name="TextBox 48">
              <a:extLst>
                <a:ext uri="{FF2B5EF4-FFF2-40B4-BE49-F238E27FC236}">
                  <a16:creationId xmlns:a16="http://schemas.microsoft.com/office/drawing/2014/main" id="{32B0C860-6D73-408F-811D-F4DF2CB744A3}"/>
                </a:ext>
              </a:extLst>
            </p:cNvPr>
            <p:cNvSpPr txBox="1"/>
            <p:nvPr/>
          </p:nvSpPr>
          <p:spPr>
            <a:xfrm>
              <a:off x="8725770" y="4310472"/>
              <a:ext cx="3283480" cy="830997"/>
            </a:xfrm>
            <a:prstGeom prst="rect">
              <a:avLst/>
            </a:prstGeom>
            <a:noFill/>
          </p:spPr>
          <p:txBody>
            <a:bodyPr wrap="square" rtlCol="0">
              <a:spAutoFit/>
            </a:bodyPr>
            <a:lstStyle/>
            <a:p>
              <a:r>
                <a:rPr lang="nl-NL" sz="1600" dirty="0"/>
                <a:t>Centraal aansturing van al de CSI modules en centrale interface naar de instrument EGSE</a:t>
              </a:r>
            </a:p>
          </p:txBody>
        </p:sp>
      </p:grpSp>
      <p:grpSp>
        <p:nvGrpSpPr>
          <p:cNvPr id="50" name="Group 49">
            <a:extLst>
              <a:ext uri="{FF2B5EF4-FFF2-40B4-BE49-F238E27FC236}">
                <a16:creationId xmlns:a16="http://schemas.microsoft.com/office/drawing/2014/main" id="{7B467CC4-69D2-46C1-B815-230F4129F181}"/>
              </a:ext>
            </a:extLst>
          </p:cNvPr>
          <p:cNvGrpSpPr/>
          <p:nvPr/>
        </p:nvGrpSpPr>
        <p:grpSpPr>
          <a:xfrm>
            <a:off x="6785955" y="5487683"/>
            <a:ext cx="5223295" cy="1260322"/>
            <a:chOff x="6785955" y="5487683"/>
            <a:chExt cx="5223295" cy="1260322"/>
          </a:xfrm>
        </p:grpSpPr>
        <p:sp>
          <p:nvSpPr>
            <p:cNvPr id="51" name="Rectangle 50">
              <a:extLst>
                <a:ext uri="{FF2B5EF4-FFF2-40B4-BE49-F238E27FC236}">
                  <a16:creationId xmlns:a16="http://schemas.microsoft.com/office/drawing/2014/main" id="{5FC07E50-13CE-4C62-9C7C-6B33750B843D}"/>
                </a:ext>
              </a:extLst>
            </p:cNvPr>
            <p:cNvSpPr/>
            <p:nvPr/>
          </p:nvSpPr>
          <p:spPr>
            <a:xfrm>
              <a:off x="7867327" y="5487683"/>
              <a:ext cx="4141923" cy="126032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600"/>
            </a:p>
          </p:txBody>
        </p:sp>
        <p:sp>
          <p:nvSpPr>
            <p:cNvPr id="52" name="Arrow: Pentagon 51">
              <a:extLst>
                <a:ext uri="{FF2B5EF4-FFF2-40B4-BE49-F238E27FC236}">
                  <a16:creationId xmlns:a16="http://schemas.microsoft.com/office/drawing/2014/main" id="{3CB77AF3-9157-4D8C-B0AD-C1C07E43A386}"/>
                </a:ext>
              </a:extLst>
            </p:cNvPr>
            <p:cNvSpPr/>
            <p:nvPr/>
          </p:nvSpPr>
          <p:spPr>
            <a:xfrm>
              <a:off x="6785955" y="5487683"/>
              <a:ext cx="1828096" cy="1260322"/>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a:t>Facilities</a:t>
              </a:r>
            </a:p>
          </p:txBody>
        </p:sp>
        <p:sp>
          <p:nvSpPr>
            <p:cNvPr id="53" name="TextBox 52">
              <a:extLst>
                <a:ext uri="{FF2B5EF4-FFF2-40B4-BE49-F238E27FC236}">
                  <a16:creationId xmlns:a16="http://schemas.microsoft.com/office/drawing/2014/main" id="{49D41D6E-754C-4DDE-B077-62C28DA522F9}"/>
                </a:ext>
              </a:extLst>
            </p:cNvPr>
            <p:cNvSpPr txBox="1"/>
            <p:nvPr/>
          </p:nvSpPr>
          <p:spPr>
            <a:xfrm>
              <a:off x="8695503" y="5702345"/>
              <a:ext cx="3038448" cy="830997"/>
            </a:xfrm>
            <a:prstGeom prst="rect">
              <a:avLst/>
            </a:prstGeom>
            <a:noFill/>
          </p:spPr>
          <p:txBody>
            <a:bodyPr wrap="square" rtlCol="0">
              <a:spAutoFit/>
            </a:bodyPr>
            <a:lstStyle/>
            <a:p>
              <a:r>
                <a:rPr lang="nl-NL" sz="1600" dirty="0"/>
                <a:t>Cleanroom, bovenloopkraan, gas/water/elektriciteit, intranet etc.</a:t>
              </a:r>
            </a:p>
          </p:txBody>
        </p:sp>
      </p:grpSp>
      <p:pic>
        <p:nvPicPr>
          <p:cNvPr id="54" name="Picture 2">
            <a:extLst>
              <a:ext uri="{FF2B5EF4-FFF2-40B4-BE49-F238E27FC236}">
                <a16:creationId xmlns:a16="http://schemas.microsoft.com/office/drawing/2014/main" id="{1E7C9EAD-3935-4137-99C1-118AFD37FD1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1411" y="2125209"/>
            <a:ext cx="1367754" cy="606324"/>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a:extLst>
              <a:ext uri="{FF2B5EF4-FFF2-40B4-BE49-F238E27FC236}">
                <a16:creationId xmlns:a16="http://schemas.microsoft.com/office/drawing/2014/main" id="{732A1613-9843-4BB9-B32D-BC00B5A7187A}"/>
              </a:ext>
            </a:extLst>
          </p:cNvPr>
          <p:cNvSpPr/>
          <p:nvPr/>
        </p:nvSpPr>
        <p:spPr>
          <a:xfrm>
            <a:off x="6711192" y="1585676"/>
            <a:ext cx="5398315" cy="1293979"/>
          </a:xfrm>
          <a:prstGeom prst="rect">
            <a:avLst/>
          </a:prstGeom>
          <a:noFill/>
          <a:ln w="28575">
            <a:solidFill>
              <a:schemeClr val="accent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Slide Number Placeholder 1">
            <a:extLst>
              <a:ext uri="{FF2B5EF4-FFF2-40B4-BE49-F238E27FC236}">
                <a16:creationId xmlns:a16="http://schemas.microsoft.com/office/drawing/2014/main" id="{6A5EE736-DAAA-4982-9522-0BF66E2B84D8}"/>
              </a:ext>
            </a:extLst>
          </p:cNvPr>
          <p:cNvSpPr>
            <a:spLocks noGrp="1"/>
          </p:cNvSpPr>
          <p:nvPr>
            <p:ph type="sldNum" sz="quarter" idx="17"/>
          </p:nvPr>
        </p:nvSpPr>
        <p:spPr/>
        <p:txBody>
          <a:bodyPr/>
          <a:lstStyle/>
          <a:p>
            <a:fld id="{5EC93C5F-DB18-4797-88B9-B8B0D60519FD}" type="slidenum">
              <a:rPr lang="nl-NL" noProof="0" smtClean="0"/>
              <a:pPr/>
              <a:t>27</a:t>
            </a:fld>
            <a:endParaRPr lang="nl-NL" noProof="0" dirty="0"/>
          </a:p>
        </p:txBody>
      </p:sp>
      <p:sp>
        <p:nvSpPr>
          <p:cNvPr id="5" name="Date Placeholder 4">
            <a:extLst>
              <a:ext uri="{FF2B5EF4-FFF2-40B4-BE49-F238E27FC236}">
                <a16:creationId xmlns:a16="http://schemas.microsoft.com/office/drawing/2014/main" id="{6DCF5FD4-3E57-4DC3-8500-650F04A285D5}"/>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4232064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233CBE7-16B9-4FE7-B798-D708324E32E3}"/>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9A7EBB9D-0EED-4200-BE58-C4711C3C9349}"/>
              </a:ext>
            </a:extLst>
          </p:cNvPr>
          <p:cNvSpPr>
            <a:spLocks noGrp="1"/>
          </p:cNvSpPr>
          <p:nvPr>
            <p:ph type="title"/>
          </p:nvPr>
        </p:nvSpPr>
        <p:spPr/>
        <p:txBody>
          <a:bodyPr/>
          <a:lstStyle/>
          <a:p>
            <a:r>
              <a:rPr lang="nl-NL" dirty="0"/>
              <a:t>Mechanisch manipulatie systeem</a:t>
            </a:r>
          </a:p>
        </p:txBody>
      </p:sp>
      <p:pic>
        <p:nvPicPr>
          <p:cNvPr id="5" name="Picture 4">
            <a:extLst>
              <a:ext uri="{FF2B5EF4-FFF2-40B4-BE49-F238E27FC236}">
                <a16:creationId xmlns:a16="http://schemas.microsoft.com/office/drawing/2014/main" id="{2FEFB061-27D1-46DF-9EF7-E66F372D4639}"/>
              </a:ext>
            </a:extLst>
          </p:cNvPr>
          <p:cNvPicPr>
            <a:picLocks noChangeAspect="1"/>
          </p:cNvPicPr>
          <p:nvPr/>
        </p:nvPicPr>
        <p:blipFill>
          <a:blip r:embed="rId2"/>
          <a:stretch>
            <a:fillRect/>
          </a:stretch>
        </p:blipFill>
        <p:spPr>
          <a:xfrm>
            <a:off x="7906995" y="1069722"/>
            <a:ext cx="3629082" cy="3800086"/>
          </a:xfrm>
          <a:prstGeom prst="rect">
            <a:avLst/>
          </a:prstGeom>
        </p:spPr>
      </p:pic>
      <p:sp>
        <p:nvSpPr>
          <p:cNvPr id="6" name="Content Placeholder 2">
            <a:extLst>
              <a:ext uri="{FF2B5EF4-FFF2-40B4-BE49-F238E27FC236}">
                <a16:creationId xmlns:a16="http://schemas.microsoft.com/office/drawing/2014/main" id="{F9E63688-A1E6-455B-91C3-B6BFE17C59BA}"/>
              </a:ext>
            </a:extLst>
          </p:cNvPr>
          <p:cNvSpPr txBox="1">
            <a:spLocks/>
          </p:cNvSpPr>
          <p:nvPr/>
        </p:nvSpPr>
        <p:spPr>
          <a:xfrm>
            <a:off x="671822" y="1677660"/>
            <a:ext cx="6046693" cy="4028351"/>
          </a:xfrm>
          <a:prstGeom prst="rect">
            <a:avLst/>
          </a:prstGeom>
        </p:spPr>
        <p:txBody>
          <a:bodyPr vert="horz" lIns="0" tIns="0" rIns="0" bIns="0" rtlCol="0">
            <a:noAutofit/>
          </a:bodyPr>
          <a:lstStyle>
            <a:lvl1pPr marL="179388" indent="-179388" algn="l" defTabSz="719138" rtl="0" eaLnBrk="1" latinLnBrk="0" hangingPunct="1">
              <a:lnSpc>
                <a:spcPct val="100000"/>
              </a:lnSpc>
              <a:spcBef>
                <a:spcPts val="300"/>
              </a:spcBef>
              <a:spcAft>
                <a:spcPts val="600"/>
              </a:spcAft>
              <a:buClr>
                <a:schemeClr val="tx2"/>
              </a:buClr>
              <a:buSzPct val="100000"/>
              <a:buFontTx/>
              <a:buBlip>
                <a:blip r:embed="rId3">
                  <a:extLst>
                    <a:ext uri="{96DAC541-7B7A-43D3-8B79-37D633B846F1}">
                      <asvg:svgBlip xmlns:asvg="http://schemas.microsoft.com/office/drawing/2016/SVG/main" r:embed="rId4"/>
                    </a:ext>
                  </a:extLst>
                </a:blip>
              </a:buBlip>
              <a:defRPr sz="1600" kern="1200">
                <a:solidFill>
                  <a:schemeClr val="tx1"/>
                </a:solidFill>
                <a:latin typeface="+mn-lt"/>
                <a:ea typeface="+mn-ea"/>
                <a:cs typeface="+mn-cs"/>
              </a:defRPr>
            </a:lvl1pPr>
            <a:lvl2pPr marL="357188" indent="-177800" algn="l" defTabSz="719138" rtl="0" eaLnBrk="1" latinLnBrk="0" hangingPunct="1">
              <a:lnSpc>
                <a:spcPct val="100000"/>
              </a:lnSpc>
              <a:spcBef>
                <a:spcPts val="300"/>
              </a:spcBef>
              <a:spcAft>
                <a:spcPts val="600"/>
              </a:spcAft>
              <a:buClr>
                <a:schemeClr val="tx2"/>
              </a:buClr>
              <a:buSzPct val="100000"/>
              <a:buFontTx/>
              <a:buBlip>
                <a:blip r:embed="rId5">
                  <a:extLst>
                    <a:ext uri="{96DAC541-7B7A-43D3-8B79-37D633B846F1}">
                      <asvg:svgBlip xmlns:asvg="http://schemas.microsoft.com/office/drawing/2016/SVG/main" r:embed="rId6"/>
                    </a:ext>
                  </a:extLst>
                </a:blip>
              </a:buBlip>
              <a:defRPr sz="1600" i="0" kern="1200">
                <a:solidFill>
                  <a:schemeClr val="tx1"/>
                </a:solidFill>
                <a:latin typeface="+mn-lt"/>
                <a:ea typeface="+mn-ea"/>
                <a:cs typeface="+mn-cs"/>
              </a:defRPr>
            </a:lvl2pPr>
            <a:lvl3pPr marL="0" indent="0" algn="l" defTabSz="719138" rtl="0" eaLnBrk="1" latinLnBrk="0" hangingPunct="1">
              <a:lnSpc>
                <a:spcPct val="100000"/>
              </a:lnSpc>
              <a:spcBef>
                <a:spcPts val="300"/>
              </a:spcBef>
              <a:spcAft>
                <a:spcPts val="600"/>
              </a:spcAft>
              <a:buClr>
                <a:srgbClr val="0070C0"/>
              </a:buClr>
              <a:buSzPct val="85000"/>
              <a:buFontTx/>
              <a:buNone/>
              <a:defRPr sz="1600" i="0" kern="1200">
                <a:solidFill>
                  <a:schemeClr val="tx1"/>
                </a:solidFill>
                <a:latin typeface="+mn-lt"/>
                <a:ea typeface="+mn-ea"/>
                <a:cs typeface="+mn-cs"/>
              </a:defRPr>
            </a:lvl3pPr>
            <a:lvl4pPr marL="0" indent="0" algn="l" defTabSz="719138" rtl="0" eaLnBrk="1" latinLnBrk="0" hangingPunct="1">
              <a:lnSpc>
                <a:spcPct val="100000"/>
              </a:lnSpc>
              <a:spcBef>
                <a:spcPts val="300"/>
              </a:spcBef>
              <a:spcAft>
                <a:spcPts val="1200"/>
              </a:spcAft>
              <a:buFontTx/>
              <a:buNone/>
              <a:defRPr sz="2000" b="1" kern="1200" cap="all" spc="30" baseline="0">
                <a:solidFill>
                  <a:schemeClr val="tx2"/>
                </a:solidFill>
                <a:latin typeface="Franklin Gothic Medium" panose="020B0603020102020204" pitchFamily="34" charset="0"/>
                <a:ea typeface="+mn-ea"/>
                <a:cs typeface="Calibri" panose="020F0502020204030204" pitchFamily="34" charset="0"/>
              </a:defRPr>
            </a:lvl4pPr>
            <a:lvl5pPr marL="179388" indent="-179388" algn="l" defTabSz="719138" rtl="0" eaLnBrk="1" latinLnBrk="0" hangingPunct="1">
              <a:lnSpc>
                <a:spcPct val="100000"/>
              </a:lnSpc>
              <a:spcBef>
                <a:spcPts val="300"/>
              </a:spcBef>
              <a:spcAft>
                <a:spcPts val="600"/>
              </a:spcAft>
              <a:buClr>
                <a:schemeClr val="tx1"/>
              </a:buClr>
              <a:buFont typeface="+mj-lt"/>
              <a:buAutoNum type="arabicPeriod"/>
              <a:tabLst>
                <a:tab pos="179388" algn="l"/>
              </a:tabLst>
              <a:defRPr sz="1600" i="0" kern="1200">
                <a:solidFill>
                  <a:schemeClr val="tx1"/>
                </a:solidFill>
                <a:latin typeface="+mn-lt"/>
                <a:ea typeface="+mn-ea"/>
                <a:cs typeface="+mn-cs"/>
              </a:defRPr>
            </a:lvl5pPr>
            <a:lvl6pPr marL="179388" indent="-179388" algn="l" defTabSz="914400" rtl="0" eaLnBrk="1" latinLnBrk="0" hangingPunct="1">
              <a:lnSpc>
                <a:spcPct val="100000"/>
              </a:lnSpc>
              <a:spcBef>
                <a:spcPts val="300"/>
              </a:spcBef>
              <a:spcAft>
                <a:spcPts val="600"/>
              </a:spcAft>
              <a:buFontTx/>
              <a:buBlip>
                <a:blip r:embed="rId3">
                  <a:extLst>
                    <a:ext uri="{96DAC541-7B7A-43D3-8B79-37D633B846F1}">
                      <asvg:svgBlip xmlns:asvg="http://schemas.microsoft.com/office/drawing/2016/SVG/main" r:embed="rId4"/>
                    </a:ext>
                  </a:extLst>
                </a:blip>
              </a:buBlip>
              <a:defRPr sz="1600" b="0" i="0" kern="1200">
                <a:solidFill>
                  <a:schemeClr val="tx1"/>
                </a:solidFill>
                <a:latin typeface="+mn-lt"/>
                <a:ea typeface="+mn-ea"/>
                <a:cs typeface="+mn-cs"/>
              </a:defRPr>
            </a:lvl6pPr>
            <a:lvl7pPr marL="357188" indent="-177800" algn="l" defTabSz="914400" rtl="0" eaLnBrk="1" latinLnBrk="0" hangingPunct="1">
              <a:lnSpc>
                <a:spcPct val="100000"/>
              </a:lnSpc>
              <a:spcBef>
                <a:spcPts val="300"/>
              </a:spcBef>
              <a:spcAft>
                <a:spcPts val="600"/>
              </a:spcAft>
              <a:buFontTx/>
              <a:buBlip>
                <a:blip r:embed="rId5">
                  <a:extLst>
                    <a:ext uri="{96DAC541-7B7A-43D3-8B79-37D633B846F1}">
                      <asvg:svgBlip xmlns:asvg="http://schemas.microsoft.com/office/drawing/2016/SVG/main" r:embed="rId6"/>
                    </a:ext>
                  </a:extLst>
                </a:blip>
              </a:buBlip>
              <a:defRPr sz="1600" b="0" i="0" kern="1200">
                <a:solidFill>
                  <a:schemeClr val="tx1"/>
                </a:solidFill>
                <a:latin typeface="+mn-lt"/>
                <a:ea typeface="+mn-ea"/>
                <a:cs typeface="+mn-cs"/>
              </a:defRPr>
            </a:lvl7pPr>
            <a:lvl8pPr marL="536400" indent="-176400" algn="l" defTabSz="914400" rtl="0" eaLnBrk="1" latinLnBrk="0" hangingPunct="1">
              <a:lnSpc>
                <a:spcPct val="90000"/>
              </a:lnSpc>
              <a:spcBef>
                <a:spcPts val="0"/>
              </a:spcBef>
              <a:spcAft>
                <a:spcPts val="600"/>
              </a:spcAft>
              <a:buFontTx/>
              <a:buBlip>
                <a:blip r:embed="rId7"/>
              </a:buBlip>
              <a:defRPr sz="1400" kern="1200">
                <a:solidFill>
                  <a:schemeClr val="tx1"/>
                </a:solidFill>
                <a:latin typeface="+mn-lt"/>
                <a:ea typeface="+mn-ea"/>
                <a:cs typeface="+mn-cs"/>
              </a:defRPr>
            </a:lvl8pPr>
            <a:lvl9pPr marL="716400" indent="-176400" algn="l" defTabSz="914400" rtl="0" eaLnBrk="1" latinLnBrk="0" hangingPunct="1">
              <a:lnSpc>
                <a:spcPct val="100000"/>
              </a:lnSpc>
              <a:spcBef>
                <a:spcPts val="0"/>
              </a:spcBef>
              <a:spcAft>
                <a:spcPts val="1200"/>
              </a:spcAft>
              <a:buFontTx/>
              <a:buBlip>
                <a:blip r:embed="rId8"/>
              </a:buBlip>
              <a:defRPr sz="1400" b="0" kern="1200" cap="none" baseline="0">
                <a:solidFill>
                  <a:schemeClr val="tx1"/>
                </a:solidFill>
                <a:latin typeface="Franklin Gothic Book" panose="020B0503020102020204" pitchFamily="34" charset="0"/>
                <a:ea typeface="+mn-ea"/>
                <a:cs typeface="+mn-cs"/>
              </a:defRPr>
            </a:lvl9pPr>
          </a:lstStyle>
          <a:p>
            <a:r>
              <a:rPr lang="nl-NL" dirty="0"/>
              <a:t>Een aard observatie instrument kijkt zowel naar de aarde als naar de zon</a:t>
            </a:r>
          </a:p>
          <a:p>
            <a:r>
              <a:rPr lang="nl-NL" dirty="0"/>
              <a:t>Hoe groot het zichtveld is richting de aarde, en de zon heet de “Field of View (</a:t>
            </a:r>
            <a:r>
              <a:rPr lang="nl-NL" dirty="0" err="1"/>
              <a:t>FoV</a:t>
            </a:r>
            <a:r>
              <a:rPr lang="nl-NL" dirty="0"/>
              <a:t>)” </a:t>
            </a:r>
          </a:p>
          <a:p>
            <a:r>
              <a:rPr lang="nl-NL" dirty="0"/>
              <a:t>De volledige </a:t>
            </a:r>
            <a:r>
              <a:rPr lang="nl-NL" dirty="0" err="1"/>
              <a:t>FoV’s</a:t>
            </a:r>
            <a:r>
              <a:rPr lang="nl-NL" dirty="0"/>
              <a:t> van zowel de aarde als de zon moeten gekalibreerd worden</a:t>
            </a:r>
          </a:p>
          <a:p>
            <a:r>
              <a:rPr lang="nl-NL" dirty="0"/>
              <a:t>Dit kunnen behoorlijk grote hoeken zijn, daarom is er gekozen om deze hoeken met het instrument te maken</a:t>
            </a:r>
          </a:p>
          <a:p>
            <a:r>
              <a:rPr lang="nl-NL" dirty="0"/>
              <a:t>CSI doet dit met een </a:t>
            </a:r>
            <a:r>
              <a:rPr lang="nl-NL" dirty="0" err="1"/>
              <a:t>hexapod</a:t>
            </a:r>
            <a:r>
              <a:rPr lang="nl-NL" dirty="0"/>
              <a:t> op rotatietafel</a:t>
            </a:r>
          </a:p>
          <a:p>
            <a:endParaRPr lang="nl-NL" dirty="0"/>
          </a:p>
        </p:txBody>
      </p:sp>
      <p:sp>
        <p:nvSpPr>
          <p:cNvPr id="7" name="Rectangle 6">
            <a:extLst>
              <a:ext uri="{FF2B5EF4-FFF2-40B4-BE49-F238E27FC236}">
                <a16:creationId xmlns:a16="http://schemas.microsoft.com/office/drawing/2014/main" id="{D9F5E0BF-DE83-4121-9A63-A88A2EBD0D6E}"/>
              </a:ext>
            </a:extLst>
          </p:cNvPr>
          <p:cNvSpPr/>
          <p:nvPr/>
        </p:nvSpPr>
        <p:spPr>
          <a:xfrm>
            <a:off x="7457611" y="6109956"/>
            <a:ext cx="3804921" cy="24370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sp>
        <p:nvSpPr>
          <p:cNvPr id="8" name="Rectangle 7">
            <a:extLst>
              <a:ext uri="{FF2B5EF4-FFF2-40B4-BE49-F238E27FC236}">
                <a16:creationId xmlns:a16="http://schemas.microsoft.com/office/drawing/2014/main" id="{FA076F3C-9B07-48F2-BDF7-C528E0EA1854}"/>
              </a:ext>
            </a:extLst>
          </p:cNvPr>
          <p:cNvSpPr/>
          <p:nvPr/>
        </p:nvSpPr>
        <p:spPr>
          <a:xfrm rot="5400000">
            <a:off x="9641943" y="4679797"/>
            <a:ext cx="3104021" cy="24370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p>
        </p:txBody>
      </p:sp>
      <p:cxnSp>
        <p:nvCxnSpPr>
          <p:cNvPr id="9" name="Straight Arrow Connector 8">
            <a:extLst>
              <a:ext uri="{FF2B5EF4-FFF2-40B4-BE49-F238E27FC236}">
                <a16:creationId xmlns:a16="http://schemas.microsoft.com/office/drawing/2014/main" id="{D7B4464F-E085-4E46-9E59-709D95A173AF}"/>
              </a:ext>
            </a:extLst>
          </p:cNvPr>
          <p:cNvCxnSpPr>
            <a:cxnSpLocks/>
          </p:cNvCxnSpPr>
          <p:nvPr/>
        </p:nvCxnSpPr>
        <p:spPr>
          <a:xfrm flipH="1">
            <a:off x="10490762" y="1302489"/>
            <a:ext cx="478300" cy="3775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5E6BA1C-BF20-42D0-BAC3-EF2F3496F486}"/>
              </a:ext>
            </a:extLst>
          </p:cNvPr>
          <p:cNvCxnSpPr>
            <a:cxnSpLocks/>
          </p:cNvCxnSpPr>
          <p:nvPr/>
        </p:nvCxnSpPr>
        <p:spPr>
          <a:xfrm flipV="1">
            <a:off x="9173087" y="4056186"/>
            <a:ext cx="0" cy="2859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6E1AF81-BADE-45D2-94F7-9927E2CAEAE2}"/>
              </a:ext>
            </a:extLst>
          </p:cNvPr>
          <p:cNvSpPr txBox="1"/>
          <p:nvPr/>
        </p:nvSpPr>
        <p:spPr>
          <a:xfrm>
            <a:off x="10958674" y="1013231"/>
            <a:ext cx="849486" cy="369332"/>
          </a:xfrm>
          <a:prstGeom prst="rect">
            <a:avLst/>
          </a:prstGeom>
          <a:noFill/>
        </p:spPr>
        <p:txBody>
          <a:bodyPr wrap="square" rtlCol="0">
            <a:spAutoFit/>
          </a:bodyPr>
          <a:lstStyle/>
          <a:p>
            <a:r>
              <a:rPr lang="nl-NL" dirty="0">
                <a:solidFill>
                  <a:srgbClr val="0070C0"/>
                </a:solidFill>
              </a:rPr>
              <a:t>Aarde</a:t>
            </a:r>
          </a:p>
        </p:txBody>
      </p:sp>
      <p:sp>
        <p:nvSpPr>
          <p:cNvPr id="15" name="TextBox 14">
            <a:extLst>
              <a:ext uri="{FF2B5EF4-FFF2-40B4-BE49-F238E27FC236}">
                <a16:creationId xmlns:a16="http://schemas.microsoft.com/office/drawing/2014/main" id="{446C6878-48AF-45D5-B9DC-B3BCC03B9D03}"/>
              </a:ext>
            </a:extLst>
          </p:cNvPr>
          <p:cNvSpPr txBox="1"/>
          <p:nvPr/>
        </p:nvSpPr>
        <p:spPr>
          <a:xfrm>
            <a:off x="10471502" y="5968840"/>
            <a:ext cx="1107439" cy="256545"/>
          </a:xfrm>
          <a:prstGeom prst="rect">
            <a:avLst/>
          </a:prstGeom>
          <a:noFill/>
        </p:spPr>
        <p:txBody>
          <a:bodyPr wrap="square" rtlCol="0">
            <a:spAutoFit/>
          </a:bodyPr>
          <a:lstStyle/>
          <a:p>
            <a:r>
              <a:rPr lang="nl-NL" sz="1067" dirty="0"/>
              <a:t>Source: ESA</a:t>
            </a:r>
          </a:p>
        </p:txBody>
      </p:sp>
      <p:sp>
        <p:nvSpPr>
          <p:cNvPr id="2" name="Slide Number Placeholder 1">
            <a:extLst>
              <a:ext uri="{FF2B5EF4-FFF2-40B4-BE49-F238E27FC236}">
                <a16:creationId xmlns:a16="http://schemas.microsoft.com/office/drawing/2014/main" id="{B433807B-F2F6-4791-AE40-783876FCC2D2}"/>
              </a:ext>
            </a:extLst>
          </p:cNvPr>
          <p:cNvSpPr>
            <a:spLocks noGrp="1"/>
          </p:cNvSpPr>
          <p:nvPr>
            <p:ph type="sldNum" sz="quarter" idx="17"/>
          </p:nvPr>
        </p:nvSpPr>
        <p:spPr/>
        <p:txBody>
          <a:bodyPr/>
          <a:lstStyle/>
          <a:p>
            <a:fld id="{5EC93C5F-DB18-4797-88B9-B8B0D60519FD}" type="slidenum">
              <a:rPr lang="nl-NL" noProof="0" smtClean="0"/>
              <a:pPr/>
              <a:t>28</a:t>
            </a:fld>
            <a:endParaRPr lang="nl-NL" noProof="0" dirty="0"/>
          </a:p>
        </p:txBody>
      </p:sp>
      <p:sp>
        <p:nvSpPr>
          <p:cNvPr id="16" name="Date Placeholder 15">
            <a:extLst>
              <a:ext uri="{FF2B5EF4-FFF2-40B4-BE49-F238E27FC236}">
                <a16:creationId xmlns:a16="http://schemas.microsoft.com/office/drawing/2014/main" id="{5770EE51-3A17-45E1-AAF7-8621555B0BA7}"/>
              </a:ext>
            </a:extLst>
          </p:cNvPr>
          <p:cNvSpPr>
            <a:spLocks noGrp="1"/>
          </p:cNvSpPr>
          <p:nvPr>
            <p:ph type="dt" sz="half" idx="18"/>
          </p:nvPr>
        </p:nvSpPr>
        <p:spPr/>
        <p:txBody>
          <a:bodyPr/>
          <a:lstStyle/>
          <a:p>
            <a:r>
              <a:rPr lang="nl-NL" dirty="0"/>
              <a:t>woensdag 13 april 2022</a:t>
            </a:r>
          </a:p>
        </p:txBody>
      </p:sp>
      <p:sp>
        <p:nvSpPr>
          <p:cNvPr id="17" name="TextBox 16">
            <a:extLst>
              <a:ext uri="{FF2B5EF4-FFF2-40B4-BE49-F238E27FC236}">
                <a16:creationId xmlns:a16="http://schemas.microsoft.com/office/drawing/2014/main" id="{B720ACF2-123A-4AC6-AB1A-3E90BF84A839}"/>
              </a:ext>
            </a:extLst>
          </p:cNvPr>
          <p:cNvSpPr txBox="1"/>
          <p:nvPr/>
        </p:nvSpPr>
        <p:spPr>
          <a:xfrm>
            <a:off x="9122658" y="4236660"/>
            <a:ext cx="849486" cy="369332"/>
          </a:xfrm>
          <a:prstGeom prst="rect">
            <a:avLst/>
          </a:prstGeom>
          <a:noFill/>
        </p:spPr>
        <p:txBody>
          <a:bodyPr wrap="square" rtlCol="0">
            <a:spAutoFit/>
          </a:bodyPr>
          <a:lstStyle/>
          <a:p>
            <a:r>
              <a:rPr lang="nl-NL" dirty="0">
                <a:solidFill>
                  <a:srgbClr val="0070C0"/>
                </a:solidFill>
              </a:rPr>
              <a:t>Zon</a:t>
            </a:r>
          </a:p>
        </p:txBody>
      </p:sp>
      <p:grpSp>
        <p:nvGrpSpPr>
          <p:cNvPr id="12" name="Group 11">
            <a:extLst>
              <a:ext uri="{FF2B5EF4-FFF2-40B4-BE49-F238E27FC236}">
                <a16:creationId xmlns:a16="http://schemas.microsoft.com/office/drawing/2014/main" id="{10BF2737-7974-42CC-989A-414D5AD215A8}"/>
              </a:ext>
            </a:extLst>
          </p:cNvPr>
          <p:cNvGrpSpPr/>
          <p:nvPr/>
        </p:nvGrpSpPr>
        <p:grpSpPr>
          <a:xfrm>
            <a:off x="7655048" y="1032162"/>
            <a:ext cx="4051202" cy="5102603"/>
            <a:chOff x="7962271" y="1068368"/>
            <a:chExt cx="4051202" cy="5102603"/>
          </a:xfrm>
        </p:grpSpPr>
        <p:pic>
          <p:nvPicPr>
            <p:cNvPr id="13" name="Picture 12">
              <a:extLst>
                <a:ext uri="{FF2B5EF4-FFF2-40B4-BE49-F238E27FC236}">
                  <a16:creationId xmlns:a16="http://schemas.microsoft.com/office/drawing/2014/main" id="{B616D222-4A34-4305-917B-E3C95A2C5F88}"/>
                </a:ext>
              </a:extLst>
            </p:cNvPr>
            <p:cNvPicPr>
              <a:picLocks noChangeAspect="1"/>
            </p:cNvPicPr>
            <p:nvPr/>
          </p:nvPicPr>
          <p:blipFill>
            <a:blip r:embed="rId9"/>
            <a:stretch>
              <a:fillRect/>
            </a:stretch>
          </p:blipFill>
          <p:spPr>
            <a:xfrm>
              <a:off x="7962271" y="1068368"/>
              <a:ext cx="3952639" cy="5102603"/>
            </a:xfrm>
            <a:prstGeom prst="rect">
              <a:avLst/>
            </a:prstGeom>
          </p:spPr>
        </p:pic>
        <p:pic>
          <p:nvPicPr>
            <p:cNvPr id="14" name="Picture 13">
              <a:extLst>
                <a:ext uri="{FF2B5EF4-FFF2-40B4-BE49-F238E27FC236}">
                  <a16:creationId xmlns:a16="http://schemas.microsoft.com/office/drawing/2014/main" id="{C50CA918-9B08-4A57-97A1-0BE1AA277D03}"/>
                </a:ext>
              </a:extLst>
            </p:cNvPr>
            <p:cNvPicPr>
              <a:picLocks noChangeAspect="1"/>
            </p:cNvPicPr>
            <p:nvPr/>
          </p:nvPicPr>
          <p:blipFill>
            <a:blip r:embed="rId10"/>
            <a:stretch>
              <a:fillRect/>
            </a:stretch>
          </p:blipFill>
          <p:spPr>
            <a:xfrm>
              <a:off x="7962271" y="5020319"/>
              <a:ext cx="4051202" cy="1016329"/>
            </a:xfrm>
            <a:prstGeom prst="rect">
              <a:avLst/>
            </a:prstGeom>
          </p:spPr>
        </p:pic>
      </p:grpSp>
    </p:spTree>
    <p:extLst>
      <p:ext uri="{BB962C8B-B14F-4D97-AF65-F5344CB8AC3E}">
        <p14:creationId xmlns:p14="http://schemas.microsoft.com/office/powerpoint/2010/main" val="33072420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61C6FC1-A408-4DB8-ADC6-203D635963C0}"/>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12115B47-493E-447F-9F42-98808E34DE05}"/>
              </a:ext>
            </a:extLst>
          </p:cNvPr>
          <p:cNvSpPr>
            <a:spLocks noGrp="1"/>
          </p:cNvSpPr>
          <p:nvPr>
            <p:ph type="title"/>
          </p:nvPr>
        </p:nvSpPr>
        <p:spPr/>
        <p:txBody>
          <a:bodyPr/>
          <a:lstStyle/>
          <a:p>
            <a:r>
              <a:rPr lang="nl-NL" dirty="0"/>
              <a:t>Mechanisch manipulatie systeem</a:t>
            </a:r>
          </a:p>
        </p:txBody>
      </p:sp>
      <p:sp>
        <p:nvSpPr>
          <p:cNvPr id="20" name="Content Placeholder 2">
            <a:extLst>
              <a:ext uri="{FF2B5EF4-FFF2-40B4-BE49-F238E27FC236}">
                <a16:creationId xmlns:a16="http://schemas.microsoft.com/office/drawing/2014/main" id="{732E4FFA-9603-4CCB-B7F5-586CA50D2D03}"/>
              </a:ext>
            </a:extLst>
          </p:cNvPr>
          <p:cNvSpPr txBox="1">
            <a:spLocks/>
          </p:cNvSpPr>
          <p:nvPr/>
        </p:nvSpPr>
        <p:spPr>
          <a:xfrm>
            <a:off x="612895" y="1762313"/>
            <a:ext cx="5574803" cy="4028351"/>
          </a:xfrm>
          <a:prstGeom prst="rect">
            <a:avLst/>
          </a:prstGeom>
        </p:spPr>
        <p:txBody>
          <a:bodyPr vert="horz" lIns="0" tIns="0" rIns="0" bIns="0" rtlCol="0">
            <a:noAutofit/>
          </a:bodyPr>
          <a:lstStyle>
            <a:lvl1pPr marL="179388" indent="-179388" algn="l" defTabSz="719138" rtl="0" eaLnBrk="1" latinLnBrk="0" hangingPunct="1">
              <a:lnSpc>
                <a:spcPct val="100000"/>
              </a:lnSpc>
              <a:spcBef>
                <a:spcPts val="300"/>
              </a:spcBef>
              <a:spcAft>
                <a:spcPts val="600"/>
              </a:spcAft>
              <a:buClr>
                <a:schemeClr val="tx2"/>
              </a:buClr>
              <a:buSzPct val="100000"/>
              <a:buFontTx/>
              <a:buBlip>
                <a:blip r:embed="rId2">
                  <a:extLst>
                    <a:ext uri="{96DAC541-7B7A-43D3-8B79-37D633B846F1}">
                      <asvg:svgBlip xmlns:asvg="http://schemas.microsoft.com/office/drawing/2016/SVG/main" r:embed="rId3"/>
                    </a:ext>
                  </a:extLst>
                </a:blip>
              </a:buBlip>
              <a:defRPr sz="1600" kern="1200">
                <a:solidFill>
                  <a:schemeClr val="tx1"/>
                </a:solidFill>
                <a:latin typeface="+mn-lt"/>
                <a:ea typeface="+mn-ea"/>
                <a:cs typeface="+mn-cs"/>
              </a:defRPr>
            </a:lvl1pPr>
            <a:lvl2pPr marL="357188" indent="-177800" algn="l" defTabSz="719138" rtl="0" eaLnBrk="1" latinLnBrk="0" hangingPunct="1">
              <a:lnSpc>
                <a:spcPct val="100000"/>
              </a:lnSpc>
              <a:spcBef>
                <a:spcPts val="300"/>
              </a:spcBef>
              <a:spcAft>
                <a:spcPts val="600"/>
              </a:spcAft>
              <a:buClr>
                <a:schemeClr val="tx2"/>
              </a:buClr>
              <a:buSzPct val="100000"/>
              <a:buFontTx/>
              <a:buBlip>
                <a:blip r:embed="rId4">
                  <a:extLst>
                    <a:ext uri="{96DAC541-7B7A-43D3-8B79-37D633B846F1}">
                      <asvg:svgBlip xmlns:asvg="http://schemas.microsoft.com/office/drawing/2016/SVG/main" r:embed="rId5"/>
                    </a:ext>
                  </a:extLst>
                </a:blip>
              </a:buBlip>
              <a:defRPr sz="1600" i="0" kern="1200">
                <a:solidFill>
                  <a:schemeClr val="tx1"/>
                </a:solidFill>
                <a:latin typeface="+mn-lt"/>
                <a:ea typeface="+mn-ea"/>
                <a:cs typeface="+mn-cs"/>
              </a:defRPr>
            </a:lvl2pPr>
            <a:lvl3pPr marL="0" indent="0" algn="l" defTabSz="719138" rtl="0" eaLnBrk="1" latinLnBrk="0" hangingPunct="1">
              <a:lnSpc>
                <a:spcPct val="100000"/>
              </a:lnSpc>
              <a:spcBef>
                <a:spcPts val="300"/>
              </a:spcBef>
              <a:spcAft>
                <a:spcPts val="600"/>
              </a:spcAft>
              <a:buClr>
                <a:srgbClr val="0070C0"/>
              </a:buClr>
              <a:buSzPct val="85000"/>
              <a:buFontTx/>
              <a:buNone/>
              <a:defRPr sz="1600" i="0" kern="1200">
                <a:solidFill>
                  <a:schemeClr val="tx1"/>
                </a:solidFill>
                <a:latin typeface="+mn-lt"/>
                <a:ea typeface="+mn-ea"/>
                <a:cs typeface="+mn-cs"/>
              </a:defRPr>
            </a:lvl3pPr>
            <a:lvl4pPr marL="0" indent="0" algn="l" defTabSz="719138" rtl="0" eaLnBrk="1" latinLnBrk="0" hangingPunct="1">
              <a:lnSpc>
                <a:spcPct val="100000"/>
              </a:lnSpc>
              <a:spcBef>
                <a:spcPts val="300"/>
              </a:spcBef>
              <a:spcAft>
                <a:spcPts val="1200"/>
              </a:spcAft>
              <a:buFontTx/>
              <a:buNone/>
              <a:defRPr sz="2000" b="1" kern="1200" cap="all" spc="30" baseline="0">
                <a:solidFill>
                  <a:schemeClr val="tx2"/>
                </a:solidFill>
                <a:latin typeface="Franklin Gothic Medium" panose="020B0603020102020204" pitchFamily="34" charset="0"/>
                <a:ea typeface="+mn-ea"/>
                <a:cs typeface="Calibri" panose="020F0502020204030204" pitchFamily="34" charset="0"/>
              </a:defRPr>
            </a:lvl4pPr>
            <a:lvl5pPr marL="179388" indent="-179388" algn="l" defTabSz="719138" rtl="0" eaLnBrk="1" latinLnBrk="0" hangingPunct="1">
              <a:lnSpc>
                <a:spcPct val="100000"/>
              </a:lnSpc>
              <a:spcBef>
                <a:spcPts val="300"/>
              </a:spcBef>
              <a:spcAft>
                <a:spcPts val="600"/>
              </a:spcAft>
              <a:buClr>
                <a:schemeClr val="tx1"/>
              </a:buClr>
              <a:buFont typeface="+mj-lt"/>
              <a:buAutoNum type="arabicPeriod"/>
              <a:tabLst>
                <a:tab pos="179388" algn="l"/>
              </a:tabLst>
              <a:defRPr sz="1600" i="0" kern="1200">
                <a:solidFill>
                  <a:schemeClr val="tx1"/>
                </a:solidFill>
                <a:latin typeface="+mn-lt"/>
                <a:ea typeface="+mn-ea"/>
                <a:cs typeface="+mn-cs"/>
              </a:defRPr>
            </a:lvl5pPr>
            <a:lvl6pPr marL="179388" indent="-179388" algn="l" defTabSz="914400" rtl="0" eaLnBrk="1" latinLnBrk="0" hangingPunct="1">
              <a:lnSpc>
                <a:spcPct val="100000"/>
              </a:lnSpc>
              <a:spcBef>
                <a:spcPts val="300"/>
              </a:spcBef>
              <a:spcAft>
                <a:spcPts val="600"/>
              </a:spcAft>
              <a:buFontTx/>
              <a:buBlip>
                <a:blip r:embed="rId2">
                  <a:extLst>
                    <a:ext uri="{96DAC541-7B7A-43D3-8B79-37D633B846F1}">
                      <asvg:svgBlip xmlns:asvg="http://schemas.microsoft.com/office/drawing/2016/SVG/main" r:embed="rId3"/>
                    </a:ext>
                  </a:extLst>
                </a:blip>
              </a:buBlip>
              <a:defRPr sz="1600" b="0" i="0" kern="1200">
                <a:solidFill>
                  <a:schemeClr val="tx1"/>
                </a:solidFill>
                <a:latin typeface="+mn-lt"/>
                <a:ea typeface="+mn-ea"/>
                <a:cs typeface="+mn-cs"/>
              </a:defRPr>
            </a:lvl6pPr>
            <a:lvl7pPr marL="357188" indent="-177800" algn="l" defTabSz="914400" rtl="0" eaLnBrk="1" latinLnBrk="0" hangingPunct="1">
              <a:lnSpc>
                <a:spcPct val="100000"/>
              </a:lnSpc>
              <a:spcBef>
                <a:spcPts val="300"/>
              </a:spcBef>
              <a:spcAft>
                <a:spcPts val="600"/>
              </a:spcAft>
              <a:buFontTx/>
              <a:buBlip>
                <a:blip r:embed="rId4">
                  <a:extLst>
                    <a:ext uri="{96DAC541-7B7A-43D3-8B79-37D633B846F1}">
                      <asvg:svgBlip xmlns:asvg="http://schemas.microsoft.com/office/drawing/2016/SVG/main" r:embed="rId5"/>
                    </a:ext>
                  </a:extLst>
                </a:blip>
              </a:buBlip>
              <a:defRPr sz="1600" b="0" i="0" kern="1200">
                <a:solidFill>
                  <a:schemeClr val="tx1"/>
                </a:solidFill>
                <a:latin typeface="+mn-lt"/>
                <a:ea typeface="+mn-ea"/>
                <a:cs typeface="+mn-cs"/>
              </a:defRPr>
            </a:lvl7pPr>
            <a:lvl8pPr marL="536400" indent="-176400" algn="l" defTabSz="914400" rtl="0" eaLnBrk="1" latinLnBrk="0" hangingPunct="1">
              <a:lnSpc>
                <a:spcPct val="90000"/>
              </a:lnSpc>
              <a:spcBef>
                <a:spcPts val="0"/>
              </a:spcBef>
              <a:spcAft>
                <a:spcPts val="600"/>
              </a:spcAft>
              <a:buFontTx/>
              <a:buBlip>
                <a:blip r:embed="rId6"/>
              </a:buBlip>
              <a:defRPr sz="1400" kern="1200">
                <a:solidFill>
                  <a:schemeClr val="tx1"/>
                </a:solidFill>
                <a:latin typeface="+mn-lt"/>
                <a:ea typeface="+mn-ea"/>
                <a:cs typeface="+mn-cs"/>
              </a:defRPr>
            </a:lvl8pPr>
            <a:lvl9pPr marL="716400" indent="-176400" algn="l" defTabSz="914400" rtl="0" eaLnBrk="1" latinLnBrk="0" hangingPunct="1">
              <a:lnSpc>
                <a:spcPct val="100000"/>
              </a:lnSpc>
              <a:spcBef>
                <a:spcPts val="0"/>
              </a:spcBef>
              <a:spcAft>
                <a:spcPts val="1200"/>
              </a:spcAft>
              <a:buFontTx/>
              <a:buBlip>
                <a:blip r:embed="rId7"/>
              </a:buBlip>
              <a:defRPr sz="1400" b="0" kern="1200" cap="none" baseline="0">
                <a:solidFill>
                  <a:schemeClr val="tx1"/>
                </a:solidFill>
                <a:latin typeface="Franklin Gothic Book" panose="020B0503020102020204" pitchFamily="34" charset="0"/>
                <a:ea typeface="+mn-ea"/>
                <a:cs typeface="+mn-cs"/>
              </a:defRPr>
            </a:lvl9pPr>
          </a:lstStyle>
          <a:p>
            <a:r>
              <a:rPr lang="nl-NL" dirty="0" err="1"/>
              <a:t>Hexapod</a:t>
            </a:r>
            <a:r>
              <a:rPr lang="nl-NL" dirty="0"/>
              <a:t> op rotatie tafel in vacuüm</a:t>
            </a:r>
          </a:p>
          <a:p>
            <a:r>
              <a:rPr lang="nl-NL" dirty="0"/>
              <a:t>Maximaal toegelaten instrument gewicht 300 kg</a:t>
            </a:r>
          </a:p>
          <a:p>
            <a:r>
              <a:rPr lang="nl-NL" dirty="0"/>
              <a:t>Rotatie tafel:</a:t>
            </a:r>
          </a:p>
          <a:p>
            <a:pPr lvl="1"/>
            <a:r>
              <a:rPr lang="nl-NL" dirty="0"/>
              <a:t>Voor de grote Instrument rotaties: +/- 175°</a:t>
            </a:r>
          </a:p>
          <a:p>
            <a:r>
              <a:rPr lang="nl-NL" dirty="0" err="1"/>
              <a:t>Hexapod</a:t>
            </a:r>
            <a:r>
              <a:rPr lang="nl-NL" dirty="0"/>
              <a:t>: </a:t>
            </a:r>
          </a:p>
          <a:p>
            <a:pPr lvl="1"/>
            <a:r>
              <a:rPr lang="nl-NL" dirty="0"/>
              <a:t>Translatie en rotatie in 6 DOF</a:t>
            </a:r>
          </a:p>
          <a:p>
            <a:pPr lvl="1"/>
            <a:r>
              <a:rPr lang="nl-NL" dirty="0"/>
              <a:t>Maximale tilt is &gt;15°</a:t>
            </a:r>
          </a:p>
          <a:p>
            <a:r>
              <a:rPr lang="nl-NL" dirty="0"/>
              <a:t>Instrument “</a:t>
            </a:r>
            <a:r>
              <a:rPr lang="nl-NL" dirty="0" err="1"/>
              <a:t>pointing</a:t>
            </a:r>
            <a:r>
              <a:rPr lang="nl-NL" dirty="0"/>
              <a:t>” nauwkeurigheid: &lt; 0.001°</a:t>
            </a:r>
          </a:p>
          <a:p>
            <a:pPr lvl="1"/>
            <a:r>
              <a:rPr lang="nl-NL" dirty="0"/>
              <a:t>Onnauwkeurigheid; 14 meter (op aarde) </a:t>
            </a:r>
          </a:p>
          <a:p>
            <a:endParaRPr lang="nl-NL" dirty="0"/>
          </a:p>
          <a:p>
            <a:endParaRPr lang="nl-NL" dirty="0"/>
          </a:p>
        </p:txBody>
      </p:sp>
      <p:pic>
        <p:nvPicPr>
          <p:cNvPr id="21" name="Picture 20">
            <a:extLst>
              <a:ext uri="{FF2B5EF4-FFF2-40B4-BE49-F238E27FC236}">
                <a16:creationId xmlns:a16="http://schemas.microsoft.com/office/drawing/2014/main" id="{26EF0C40-18B7-4550-B5E7-B3A48B394E1A}"/>
              </a:ext>
            </a:extLst>
          </p:cNvPr>
          <p:cNvPicPr>
            <a:picLocks noChangeAspect="1"/>
          </p:cNvPicPr>
          <p:nvPr/>
        </p:nvPicPr>
        <p:blipFill>
          <a:blip r:embed="rId8"/>
          <a:stretch>
            <a:fillRect/>
          </a:stretch>
        </p:blipFill>
        <p:spPr>
          <a:xfrm>
            <a:off x="8675423" y="5946754"/>
            <a:ext cx="3070993" cy="690607"/>
          </a:xfrm>
          <a:prstGeom prst="rect">
            <a:avLst/>
          </a:prstGeom>
        </p:spPr>
      </p:pic>
      <p:grpSp>
        <p:nvGrpSpPr>
          <p:cNvPr id="22" name="Group 21">
            <a:extLst>
              <a:ext uri="{FF2B5EF4-FFF2-40B4-BE49-F238E27FC236}">
                <a16:creationId xmlns:a16="http://schemas.microsoft.com/office/drawing/2014/main" id="{1F328FA7-9A06-400C-AFAE-4DFE4C624CDA}"/>
              </a:ext>
            </a:extLst>
          </p:cNvPr>
          <p:cNvGrpSpPr/>
          <p:nvPr/>
        </p:nvGrpSpPr>
        <p:grpSpPr>
          <a:xfrm>
            <a:off x="8196669" y="911246"/>
            <a:ext cx="3770775" cy="5801243"/>
            <a:chOff x="6119366" y="683435"/>
            <a:chExt cx="2828081" cy="4350932"/>
          </a:xfrm>
        </p:grpSpPr>
        <p:pic>
          <p:nvPicPr>
            <p:cNvPr id="23" name="Picture 22">
              <a:extLst>
                <a:ext uri="{FF2B5EF4-FFF2-40B4-BE49-F238E27FC236}">
                  <a16:creationId xmlns:a16="http://schemas.microsoft.com/office/drawing/2014/main" id="{735FB5A9-3BE1-4189-B8DA-4217B752A998}"/>
                </a:ext>
              </a:extLst>
            </p:cNvPr>
            <p:cNvPicPr>
              <a:picLocks noChangeAspect="1"/>
            </p:cNvPicPr>
            <p:nvPr/>
          </p:nvPicPr>
          <p:blipFill rotWithShape="1">
            <a:blip r:embed="rId9"/>
            <a:srcRect l="9035" t="30201" r="15107"/>
            <a:stretch/>
          </p:blipFill>
          <p:spPr>
            <a:xfrm>
              <a:off x="6119366" y="1444239"/>
              <a:ext cx="2828081" cy="3590128"/>
            </a:xfrm>
            <a:prstGeom prst="rect">
              <a:avLst/>
            </a:prstGeom>
          </p:spPr>
        </p:pic>
        <p:pic>
          <p:nvPicPr>
            <p:cNvPr id="24" name="Picture 23">
              <a:extLst>
                <a:ext uri="{FF2B5EF4-FFF2-40B4-BE49-F238E27FC236}">
                  <a16:creationId xmlns:a16="http://schemas.microsoft.com/office/drawing/2014/main" id="{DE8668D4-C4F9-47CC-9F0F-E60B3A84A20A}"/>
                </a:ext>
              </a:extLst>
            </p:cNvPr>
            <p:cNvPicPr>
              <a:picLocks noChangeAspect="1"/>
            </p:cNvPicPr>
            <p:nvPr/>
          </p:nvPicPr>
          <p:blipFill rotWithShape="1">
            <a:blip r:embed="rId9"/>
            <a:srcRect l="36511" t="6808" r="44234" b="78401"/>
            <a:stretch/>
          </p:blipFill>
          <p:spPr>
            <a:xfrm>
              <a:off x="7315200" y="683435"/>
              <a:ext cx="717848" cy="760804"/>
            </a:xfrm>
            <a:prstGeom prst="rect">
              <a:avLst/>
            </a:prstGeom>
          </p:spPr>
        </p:pic>
      </p:grpSp>
      <p:cxnSp>
        <p:nvCxnSpPr>
          <p:cNvPr id="25" name="Straight Connector 24">
            <a:extLst>
              <a:ext uri="{FF2B5EF4-FFF2-40B4-BE49-F238E27FC236}">
                <a16:creationId xmlns:a16="http://schemas.microsoft.com/office/drawing/2014/main" id="{BBDB9F68-4B7C-49F3-A1AE-2F149BC93D88}"/>
              </a:ext>
            </a:extLst>
          </p:cNvPr>
          <p:cNvCxnSpPr>
            <a:cxnSpLocks/>
          </p:cNvCxnSpPr>
          <p:nvPr/>
        </p:nvCxnSpPr>
        <p:spPr>
          <a:xfrm>
            <a:off x="4168329" y="4522127"/>
            <a:ext cx="729936" cy="0"/>
          </a:xfrm>
          <a:prstGeom prst="line">
            <a:avLst/>
          </a:prstGeom>
          <a:ln w="19050"/>
        </p:spPr>
        <p:style>
          <a:lnRef idx="1">
            <a:schemeClr val="accent5"/>
          </a:lnRef>
          <a:fillRef idx="0">
            <a:schemeClr val="accent5"/>
          </a:fillRef>
          <a:effectRef idx="0">
            <a:schemeClr val="accent5"/>
          </a:effectRef>
          <a:fontRef idx="minor">
            <a:schemeClr val="tx1"/>
          </a:fontRef>
        </p:style>
      </p:cxnSp>
      <p:grpSp>
        <p:nvGrpSpPr>
          <p:cNvPr id="26" name="Group 25">
            <a:extLst>
              <a:ext uri="{FF2B5EF4-FFF2-40B4-BE49-F238E27FC236}">
                <a16:creationId xmlns:a16="http://schemas.microsoft.com/office/drawing/2014/main" id="{9E662257-864A-4B07-ABD8-DC39896C2B57}"/>
              </a:ext>
            </a:extLst>
          </p:cNvPr>
          <p:cNvGrpSpPr/>
          <p:nvPr/>
        </p:nvGrpSpPr>
        <p:grpSpPr>
          <a:xfrm>
            <a:off x="5058664" y="3390382"/>
            <a:ext cx="3434243" cy="1857376"/>
            <a:chOff x="8374872" y="1753710"/>
            <a:chExt cx="3434243" cy="1857376"/>
          </a:xfrm>
        </p:grpSpPr>
        <p:pic>
          <p:nvPicPr>
            <p:cNvPr id="27" name="Picture 26">
              <a:extLst>
                <a:ext uri="{FF2B5EF4-FFF2-40B4-BE49-F238E27FC236}">
                  <a16:creationId xmlns:a16="http://schemas.microsoft.com/office/drawing/2014/main" id="{9E6FACCF-4D68-43C0-A22B-48987F9D31E1}"/>
                </a:ext>
              </a:extLst>
            </p:cNvPr>
            <p:cNvPicPr>
              <a:picLocks noChangeAspect="1"/>
            </p:cNvPicPr>
            <p:nvPr/>
          </p:nvPicPr>
          <p:blipFill rotWithShape="1">
            <a:blip r:embed="rId10"/>
            <a:srcRect l="72354"/>
            <a:stretch/>
          </p:blipFill>
          <p:spPr>
            <a:xfrm>
              <a:off x="10029039" y="1753711"/>
              <a:ext cx="1780076" cy="1857375"/>
            </a:xfrm>
            <a:prstGeom prst="rect">
              <a:avLst/>
            </a:prstGeom>
          </p:spPr>
        </p:pic>
        <p:pic>
          <p:nvPicPr>
            <p:cNvPr id="28" name="Picture 27">
              <a:extLst>
                <a:ext uri="{FF2B5EF4-FFF2-40B4-BE49-F238E27FC236}">
                  <a16:creationId xmlns:a16="http://schemas.microsoft.com/office/drawing/2014/main" id="{F20369EA-561A-4D4B-A11B-CCF73257E5EB}"/>
                </a:ext>
              </a:extLst>
            </p:cNvPr>
            <p:cNvPicPr>
              <a:picLocks noChangeAspect="1"/>
            </p:cNvPicPr>
            <p:nvPr/>
          </p:nvPicPr>
          <p:blipFill rotWithShape="1">
            <a:blip r:embed="rId10"/>
            <a:srcRect r="73072"/>
            <a:stretch/>
          </p:blipFill>
          <p:spPr>
            <a:xfrm>
              <a:off x="8374872" y="1753710"/>
              <a:ext cx="1733862" cy="1857375"/>
            </a:xfrm>
            <a:prstGeom prst="rect">
              <a:avLst/>
            </a:prstGeom>
          </p:spPr>
        </p:pic>
      </p:grpSp>
      <p:sp>
        <p:nvSpPr>
          <p:cNvPr id="2" name="Slide Number Placeholder 1">
            <a:extLst>
              <a:ext uri="{FF2B5EF4-FFF2-40B4-BE49-F238E27FC236}">
                <a16:creationId xmlns:a16="http://schemas.microsoft.com/office/drawing/2014/main" id="{20C86B97-90AA-4D10-9E38-B364A9F67225}"/>
              </a:ext>
            </a:extLst>
          </p:cNvPr>
          <p:cNvSpPr>
            <a:spLocks noGrp="1"/>
          </p:cNvSpPr>
          <p:nvPr>
            <p:ph type="sldNum" sz="quarter" idx="17"/>
          </p:nvPr>
        </p:nvSpPr>
        <p:spPr/>
        <p:txBody>
          <a:bodyPr/>
          <a:lstStyle/>
          <a:p>
            <a:fld id="{5EC93C5F-DB18-4797-88B9-B8B0D60519FD}" type="slidenum">
              <a:rPr lang="nl-NL" noProof="0" smtClean="0"/>
              <a:pPr/>
              <a:t>29</a:t>
            </a:fld>
            <a:endParaRPr lang="nl-NL" noProof="0" dirty="0"/>
          </a:p>
        </p:txBody>
      </p:sp>
      <p:sp>
        <p:nvSpPr>
          <p:cNvPr id="5" name="Date Placeholder 4">
            <a:extLst>
              <a:ext uri="{FF2B5EF4-FFF2-40B4-BE49-F238E27FC236}">
                <a16:creationId xmlns:a16="http://schemas.microsoft.com/office/drawing/2014/main" id="{C2238C5C-F018-40E1-9DA0-C9D564EC55B4}"/>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6541942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5B24F52-060B-4AE1-844B-B9272D7A7B60}"/>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0D6C2673-F893-419F-9244-C0AAB3F5FF1F}"/>
              </a:ext>
            </a:extLst>
          </p:cNvPr>
          <p:cNvSpPr>
            <a:spLocks noGrp="1"/>
          </p:cNvSpPr>
          <p:nvPr>
            <p:ph type="title"/>
          </p:nvPr>
        </p:nvSpPr>
        <p:spPr/>
        <p:txBody>
          <a:bodyPr/>
          <a:lstStyle/>
          <a:p>
            <a:r>
              <a:rPr lang="nl-NL" dirty="0"/>
              <a:t>Thermisch beperkingen </a:t>
            </a:r>
            <a:r>
              <a:rPr lang="nl-NL" dirty="0" err="1"/>
              <a:t>hexapod</a:t>
            </a:r>
            <a:endParaRPr lang="nl-NL" dirty="0"/>
          </a:p>
        </p:txBody>
      </p:sp>
      <p:sp>
        <p:nvSpPr>
          <p:cNvPr id="5" name="Content Placeholder 2">
            <a:extLst>
              <a:ext uri="{FF2B5EF4-FFF2-40B4-BE49-F238E27FC236}">
                <a16:creationId xmlns:a16="http://schemas.microsoft.com/office/drawing/2014/main" id="{41AD69F9-0287-471B-8DC0-195BAFC92511}"/>
              </a:ext>
            </a:extLst>
          </p:cNvPr>
          <p:cNvSpPr txBox="1">
            <a:spLocks/>
          </p:cNvSpPr>
          <p:nvPr/>
        </p:nvSpPr>
        <p:spPr>
          <a:xfrm>
            <a:off x="624520" y="2029658"/>
            <a:ext cx="3887905" cy="4028351"/>
          </a:xfrm>
          <a:prstGeom prst="rect">
            <a:avLst/>
          </a:prstGeom>
        </p:spPr>
        <p:txBody>
          <a:bodyPr vert="horz" lIns="0" tIns="0" rIns="0" bIns="0" rtlCol="0">
            <a:noAutofit/>
          </a:bodyPr>
          <a:lstStyle>
            <a:lvl1pPr marL="177800" indent="-177800" algn="l" defTabSz="457200" rtl="0" eaLnBrk="1" latinLnBrk="0" hangingPunct="1">
              <a:spcBef>
                <a:spcPct val="20000"/>
              </a:spcBef>
              <a:buSzPct val="100000"/>
              <a:buFontTx/>
              <a:buBlip>
                <a:blip r:embed="rId2"/>
              </a:buBlip>
              <a:defRPr sz="1400" kern="1200">
                <a:solidFill>
                  <a:schemeClr val="tx1"/>
                </a:solidFill>
                <a:latin typeface="Arial"/>
                <a:ea typeface="+mn-ea"/>
                <a:cs typeface="Arial"/>
              </a:defRPr>
            </a:lvl1pPr>
            <a:lvl2pPr marL="539750" indent="-177800" algn="l" defTabSz="457200" rtl="0" eaLnBrk="1" latinLnBrk="0" hangingPunct="1">
              <a:spcBef>
                <a:spcPct val="20000"/>
              </a:spcBef>
              <a:buSzPct val="100000"/>
              <a:buFontTx/>
              <a:buBlip>
                <a:blip r:embed="rId2"/>
              </a:buBlip>
              <a:defRPr sz="1400" kern="1200">
                <a:solidFill>
                  <a:schemeClr val="tx1"/>
                </a:solidFill>
                <a:latin typeface="Arial"/>
                <a:ea typeface="+mn-ea"/>
                <a:cs typeface="Arial"/>
              </a:defRPr>
            </a:lvl2pPr>
            <a:lvl3pPr marL="984250" indent="-177800" algn="l" defTabSz="457200" rtl="0" eaLnBrk="1" latinLnBrk="0" hangingPunct="1">
              <a:spcBef>
                <a:spcPct val="20000"/>
              </a:spcBef>
              <a:buSzPct val="100000"/>
              <a:buFontTx/>
              <a:buBlip>
                <a:blip r:embed="rId2"/>
              </a:buBlip>
              <a:defRPr sz="1400" kern="1200">
                <a:solidFill>
                  <a:schemeClr val="tx1"/>
                </a:solidFill>
                <a:latin typeface="Arial"/>
                <a:ea typeface="+mn-ea"/>
                <a:cs typeface="Arial"/>
              </a:defRPr>
            </a:lvl3pPr>
            <a:lvl4pPr marL="1435100" indent="-177800" algn="l" defTabSz="457200" rtl="0" eaLnBrk="1" latinLnBrk="0" hangingPunct="1">
              <a:spcBef>
                <a:spcPct val="20000"/>
              </a:spcBef>
              <a:buSzPct val="100000"/>
              <a:buFontTx/>
              <a:buBlip>
                <a:blip r:embed="rId2"/>
              </a:buBlip>
              <a:defRPr sz="1400" kern="1200">
                <a:solidFill>
                  <a:schemeClr val="tx1"/>
                </a:solidFill>
                <a:latin typeface="Arial"/>
                <a:ea typeface="+mn-ea"/>
                <a:cs typeface="Arial"/>
              </a:defRPr>
            </a:lvl4pPr>
            <a:lvl5pPr marL="1885950" indent="-184150" algn="l" defTabSz="457200" rtl="0" eaLnBrk="1" latinLnBrk="0" hangingPunct="1">
              <a:spcBef>
                <a:spcPct val="20000"/>
              </a:spcBef>
              <a:buSzPct val="100000"/>
              <a:buFontTx/>
              <a:buBlip>
                <a:blip r:embed="rId2"/>
              </a:buBlip>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l-NL" sz="1867" dirty="0"/>
              <a:t>TVC temperatuurbereik -80°C tot +100°C (</a:t>
            </a:r>
            <a:r>
              <a:rPr lang="nl-NL" sz="1867" dirty="0" err="1"/>
              <a:t>uitstook</a:t>
            </a:r>
            <a:r>
              <a:rPr lang="nl-NL" sz="1867" dirty="0"/>
              <a:t> temperatuur)</a:t>
            </a:r>
          </a:p>
          <a:p>
            <a:r>
              <a:rPr lang="nl-NL" sz="1867" dirty="0"/>
              <a:t>Hexapod gebruikstemperatuur +10° tot +50°C</a:t>
            </a:r>
          </a:p>
          <a:p>
            <a:r>
              <a:rPr lang="nl-NL" sz="1867" dirty="0"/>
              <a:t>Maximale temperatuurbereik van Hexapod +10°C tot +100°C</a:t>
            </a:r>
          </a:p>
          <a:p>
            <a:endParaRPr lang="nl-NL" sz="1867" dirty="0"/>
          </a:p>
          <a:p>
            <a:endParaRPr lang="nl-NL" sz="1867" dirty="0"/>
          </a:p>
        </p:txBody>
      </p:sp>
      <p:pic>
        <p:nvPicPr>
          <p:cNvPr id="6" name="Content Placeholder 7">
            <a:extLst>
              <a:ext uri="{FF2B5EF4-FFF2-40B4-BE49-F238E27FC236}">
                <a16:creationId xmlns:a16="http://schemas.microsoft.com/office/drawing/2014/main" id="{DA4EB224-C2D0-4951-8A13-1F7EE8063BF4}"/>
              </a:ext>
            </a:extLst>
          </p:cNvPr>
          <p:cNvPicPr>
            <a:picLocks noChangeAspect="1"/>
          </p:cNvPicPr>
          <p:nvPr/>
        </p:nvPicPr>
        <p:blipFill>
          <a:blip r:embed="rId3"/>
          <a:stretch>
            <a:fillRect/>
          </a:stretch>
        </p:blipFill>
        <p:spPr>
          <a:xfrm>
            <a:off x="721500" y="4257978"/>
            <a:ext cx="2776937" cy="1874432"/>
          </a:xfrm>
          <a:prstGeom prst="rect">
            <a:avLst/>
          </a:prstGeom>
        </p:spPr>
      </p:pic>
      <p:pic>
        <p:nvPicPr>
          <p:cNvPr id="7" name="Picture 6">
            <a:extLst>
              <a:ext uri="{FF2B5EF4-FFF2-40B4-BE49-F238E27FC236}">
                <a16:creationId xmlns:a16="http://schemas.microsoft.com/office/drawing/2014/main" id="{C8E8B73D-F4F7-44B9-8CE1-5AC3D12D06C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0748" y="1187576"/>
            <a:ext cx="5925871" cy="5247003"/>
          </a:xfrm>
          <a:prstGeom prst="rect">
            <a:avLst/>
          </a:prstGeom>
          <a:noFill/>
          <a:ln>
            <a:noFill/>
          </a:ln>
        </p:spPr>
      </p:pic>
      <p:pic>
        <p:nvPicPr>
          <p:cNvPr id="8" name="Picture 1" descr="image002">
            <a:extLst>
              <a:ext uri="{FF2B5EF4-FFF2-40B4-BE49-F238E27FC236}">
                <a16:creationId xmlns:a16="http://schemas.microsoft.com/office/drawing/2014/main" id="{62D560E0-C12A-4411-8DA9-716047D01D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5778" y="1397395"/>
            <a:ext cx="6058349" cy="49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6E58E2E-D34B-4118-8905-E684C97E5D92}"/>
              </a:ext>
            </a:extLst>
          </p:cNvPr>
          <p:cNvSpPr>
            <a:spLocks noGrp="1"/>
          </p:cNvSpPr>
          <p:nvPr>
            <p:ph type="sldNum" sz="quarter" idx="17"/>
          </p:nvPr>
        </p:nvSpPr>
        <p:spPr/>
        <p:txBody>
          <a:bodyPr/>
          <a:lstStyle/>
          <a:p>
            <a:fld id="{5EC93C5F-DB18-4797-88B9-B8B0D60519FD}" type="slidenum">
              <a:rPr lang="nl-NL" noProof="0" smtClean="0"/>
              <a:pPr/>
              <a:t>30</a:t>
            </a:fld>
            <a:endParaRPr lang="nl-NL" noProof="0" dirty="0"/>
          </a:p>
        </p:txBody>
      </p:sp>
      <p:sp>
        <p:nvSpPr>
          <p:cNvPr id="9" name="Date Placeholder 8">
            <a:extLst>
              <a:ext uri="{FF2B5EF4-FFF2-40B4-BE49-F238E27FC236}">
                <a16:creationId xmlns:a16="http://schemas.microsoft.com/office/drawing/2014/main" id="{CA35C45A-DD01-4D9F-B4C1-7ED929673A74}"/>
              </a:ext>
            </a:extLst>
          </p:cNvPr>
          <p:cNvSpPr>
            <a:spLocks noGrp="1"/>
          </p:cNvSpPr>
          <p:nvPr>
            <p:ph type="dt" sz="half" idx="18"/>
          </p:nvPr>
        </p:nvSpPr>
        <p:spPr/>
        <p:txBody>
          <a:bodyPr/>
          <a:lstStyle/>
          <a:p>
            <a:r>
              <a:rPr lang="nl-NL" dirty="0"/>
              <a:t>woensdag 13 april 2022</a:t>
            </a:r>
          </a:p>
        </p:txBody>
      </p:sp>
    </p:spTree>
    <p:extLst>
      <p:ext uri="{BB962C8B-B14F-4D97-AF65-F5344CB8AC3E}">
        <p14:creationId xmlns:p14="http://schemas.microsoft.com/office/powerpoint/2010/main" val="16322628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32A278C3-CEB1-4348-8AAD-14247A3DADFD}"/>
              </a:ext>
            </a:extLst>
          </p:cNvPr>
          <p:cNvSpPr>
            <a:spLocks noGrp="1"/>
          </p:cNvSpPr>
          <p:nvPr>
            <p:ph type="body" orient="vert" idx="1"/>
          </p:nvPr>
        </p:nvSpPr>
        <p:spPr/>
        <p:txBody>
          <a:bodyPr/>
          <a:lstStyle/>
          <a:p>
            <a:endParaRPr lang="nl-NL" dirty="0"/>
          </a:p>
        </p:txBody>
      </p:sp>
      <p:sp>
        <p:nvSpPr>
          <p:cNvPr id="3" name="Subtitle 2">
            <a:extLst>
              <a:ext uri="{FF2B5EF4-FFF2-40B4-BE49-F238E27FC236}">
                <a16:creationId xmlns:a16="http://schemas.microsoft.com/office/drawing/2014/main" id="{279AB59A-58AB-47AD-8B23-23E1F62DF4E8}"/>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9969D3D6-3279-4BC4-8645-761F2E0282E1}"/>
              </a:ext>
            </a:extLst>
          </p:cNvPr>
          <p:cNvSpPr>
            <a:spLocks noGrp="1"/>
          </p:cNvSpPr>
          <p:nvPr>
            <p:ph type="title"/>
          </p:nvPr>
        </p:nvSpPr>
        <p:spPr/>
        <p:txBody>
          <a:bodyPr/>
          <a:lstStyle/>
          <a:p>
            <a:r>
              <a:rPr lang="nl-NL" dirty="0"/>
              <a:t>Test setup van thermische tent</a:t>
            </a:r>
          </a:p>
        </p:txBody>
      </p:sp>
      <p:pic>
        <p:nvPicPr>
          <p:cNvPr id="5" name="Picture 4">
            <a:extLst>
              <a:ext uri="{FF2B5EF4-FFF2-40B4-BE49-F238E27FC236}">
                <a16:creationId xmlns:a16="http://schemas.microsoft.com/office/drawing/2014/main" id="{43EF3D9B-64B5-49EE-B66F-ABF0FFD97757}"/>
              </a:ext>
            </a:extLst>
          </p:cNvPr>
          <p:cNvPicPr>
            <a:picLocks noChangeAspect="1"/>
          </p:cNvPicPr>
          <p:nvPr/>
        </p:nvPicPr>
        <p:blipFill>
          <a:blip r:embed="rId2"/>
          <a:stretch>
            <a:fillRect/>
          </a:stretch>
        </p:blipFill>
        <p:spPr>
          <a:xfrm>
            <a:off x="724600" y="1574184"/>
            <a:ext cx="6550856" cy="4913143"/>
          </a:xfrm>
          <a:prstGeom prst="rect">
            <a:avLst/>
          </a:prstGeom>
        </p:spPr>
      </p:pic>
      <p:sp>
        <p:nvSpPr>
          <p:cNvPr id="7" name="Slide Number Placeholder 6">
            <a:extLst>
              <a:ext uri="{FF2B5EF4-FFF2-40B4-BE49-F238E27FC236}">
                <a16:creationId xmlns:a16="http://schemas.microsoft.com/office/drawing/2014/main" id="{FFBB4D2E-F6C2-40FF-AB4E-FC341B884F89}"/>
              </a:ext>
            </a:extLst>
          </p:cNvPr>
          <p:cNvSpPr>
            <a:spLocks noGrp="1"/>
          </p:cNvSpPr>
          <p:nvPr>
            <p:ph type="sldNum" sz="quarter" idx="17"/>
          </p:nvPr>
        </p:nvSpPr>
        <p:spPr/>
        <p:txBody>
          <a:bodyPr/>
          <a:lstStyle/>
          <a:p>
            <a:fld id="{5EC93C5F-DB18-4797-88B9-B8B0D60519FD}" type="slidenum">
              <a:rPr lang="nl-NL" noProof="0" smtClean="0"/>
              <a:pPr/>
              <a:t>31</a:t>
            </a:fld>
            <a:endParaRPr lang="nl-NL" noProof="0" dirty="0"/>
          </a:p>
        </p:txBody>
      </p:sp>
      <p:sp>
        <p:nvSpPr>
          <p:cNvPr id="8" name="Date Placeholder 7">
            <a:extLst>
              <a:ext uri="{FF2B5EF4-FFF2-40B4-BE49-F238E27FC236}">
                <a16:creationId xmlns:a16="http://schemas.microsoft.com/office/drawing/2014/main" id="{7712BAE4-0913-478A-A744-0C107272FA53}"/>
              </a:ext>
            </a:extLst>
          </p:cNvPr>
          <p:cNvSpPr>
            <a:spLocks noGrp="1"/>
          </p:cNvSpPr>
          <p:nvPr>
            <p:ph type="dt" sz="half" idx="18"/>
          </p:nvPr>
        </p:nvSpPr>
        <p:spPr/>
        <p:txBody>
          <a:bodyPr/>
          <a:lstStyle/>
          <a:p>
            <a:r>
              <a:rPr lang="nl-NL" dirty="0"/>
              <a:t>woensdag 13 april 2022</a:t>
            </a:r>
          </a:p>
        </p:txBody>
      </p:sp>
      <p:pic>
        <p:nvPicPr>
          <p:cNvPr id="10" name="Picture 9">
            <a:extLst>
              <a:ext uri="{FF2B5EF4-FFF2-40B4-BE49-F238E27FC236}">
                <a16:creationId xmlns:a16="http://schemas.microsoft.com/office/drawing/2014/main" id="{4FFC0A4C-2345-4416-9B46-B41E9F5DEAE4}"/>
              </a:ext>
            </a:extLst>
          </p:cNvPr>
          <p:cNvPicPr>
            <a:picLocks noChangeAspect="1"/>
          </p:cNvPicPr>
          <p:nvPr/>
        </p:nvPicPr>
        <p:blipFill>
          <a:blip r:embed="rId3"/>
          <a:stretch>
            <a:fillRect/>
          </a:stretch>
        </p:blipFill>
        <p:spPr>
          <a:xfrm>
            <a:off x="7661394" y="3402986"/>
            <a:ext cx="3869903" cy="2891307"/>
          </a:xfrm>
          <a:prstGeom prst="rect">
            <a:avLst/>
          </a:prstGeom>
        </p:spPr>
      </p:pic>
    </p:spTree>
    <p:extLst>
      <p:ext uri="{BB962C8B-B14F-4D97-AF65-F5344CB8AC3E}">
        <p14:creationId xmlns:p14="http://schemas.microsoft.com/office/powerpoint/2010/main" val="1318798963"/>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0A1DF0C-301B-4C52-A0AA-5555DA42C4BE}"/>
              </a:ext>
            </a:extLst>
          </p:cNvPr>
          <p:cNvSpPr>
            <a:spLocks noGrp="1"/>
          </p:cNvSpPr>
          <p:nvPr>
            <p:ph type="subTitle" idx="10"/>
          </p:nvPr>
        </p:nvSpPr>
        <p:spPr/>
        <p:txBody>
          <a:bodyPr/>
          <a:lstStyle/>
          <a:p>
            <a:endParaRPr lang="nl-NL" dirty="0"/>
          </a:p>
        </p:txBody>
      </p:sp>
      <p:sp>
        <p:nvSpPr>
          <p:cNvPr id="4" name="Title 3">
            <a:extLst>
              <a:ext uri="{FF2B5EF4-FFF2-40B4-BE49-F238E27FC236}">
                <a16:creationId xmlns:a16="http://schemas.microsoft.com/office/drawing/2014/main" id="{B454CC96-F5AD-4452-B4A2-B99FEFD418B0}"/>
              </a:ext>
            </a:extLst>
          </p:cNvPr>
          <p:cNvSpPr>
            <a:spLocks noGrp="1"/>
          </p:cNvSpPr>
          <p:nvPr>
            <p:ph type="title"/>
          </p:nvPr>
        </p:nvSpPr>
        <p:spPr/>
        <p:txBody>
          <a:bodyPr/>
          <a:lstStyle/>
          <a:p>
            <a:r>
              <a:rPr lang="nl-NL" dirty="0"/>
              <a:t>conclusie</a:t>
            </a:r>
          </a:p>
        </p:txBody>
      </p:sp>
      <p:sp>
        <p:nvSpPr>
          <p:cNvPr id="7" name="Vertical Text Placeholder 1">
            <a:extLst>
              <a:ext uri="{FF2B5EF4-FFF2-40B4-BE49-F238E27FC236}">
                <a16:creationId xmlns:a16="http://schemas.microsoft.com/office/drawing/2014/main" id="{7DEFDBFD-7BD5-4181-9814-FC1C9CB60DDC}"/>
              </a:ext>
            </a:extLst>
          </p:cNvPr>
          <p:cNvSpPr>
            <a:spLocks noGrp="1"/>
          </p:cNvSpPr>
          <p:nvPr>
            <p:ph type="body" orient="vert" idx="1"/>
          </p:nvPr>
        </p:nvSpPr>
        <p:spPr>
          <a:xfrm>
            <a:off x="777233" y="1856128"/>
            <a:ext cx="10827107" cy="4438165"/>
          </a:xfrm>
        </p:spPr>
        <p:txBody>
          <a:bodyPr/>
          <a:lstStyle/>
          <a:p>
            <a:r>
              <a:rPr lang="nl-NL" dirty="0"/>
              <a:t>TVC en Hexapod zijn in de clean room van TNO</a:t>
            </a:r>
          </a:p>
          <a:p>
            <a:r>
              <a:rPr lang="nl-NL" dirty="0"/>
              <a:t>Integratie van het totale system (control, optische stimuli) is in de laatste fase</a:t>
            </a:r>
          </a:p>
          <a:p>
            <a:r>
              <a:rPr lang="nl-NL" dirty="0"/>
              <a:t>Voor de zomer is de CSI faciliteit klaar voor een uitgebreide proef campagne</a:t>
            </a:r>
          </a:p>
          <a:p>
            <a:endParaRPr lang="nl-NL" dirty="0"/>
          </a:p>
        </p:txBody>
      </p:sp>
      <p:pic>
        <p:nvPicPr>
          <p:cNvPr id="10" name="Image 15">
            <a:extLst>
              <a:ext uri="{FF2B5EF4-FFF2-40B4-BE49-F238E27FC236}">
                <a16:creationId xmlns:a16="http://schemas.microsoft.com/office/drawing/2014/main" id="{0C7FDD0E-78AD-4FC7-A431-4FF84DEA4B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98" r="16710"/>
          <a:stretch/>
        </p:blipFill>
        <p:spPr bwMode="auto">
          <a:xfrm>
            <a:off x="10249898" y="0"/>
            <a:ext cx="1857525" cy="2975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C504D26F-4912-4B2F-A2BA-2AC62AB8B99F}"/>
              </a:ext>
            </a:extLst>
          </p:cNvPr>
          <p:cNvPicPr>
            <a:picLocks noChangeAspect="1"/>
          </p:cNvPicPr>
          <p:nvPr/>
        </p:nvPicPr>
        <p:blipFill rotWithShape="1">
          <a:blip r:embed="rId3">
            <a:extLst>
              <a:ext uri="{28A0092B-C50C-407E-A947-70E740481C1C}">
                <a14:useLocalDpi xmlns:a14="http://schemas.microsoft.com/office/drawing/2010/main" val="0"/>
              </a:ext>
            </a:extLst>
          </a:blip>
          <a:srcRect l="36611" r="12461"/>
          <a:stretch/>
        </p:blipFill>
        <p:spPr>
          <a:xfrm>
            <a:off x="7789157" y="38943"/>
            <a:ext cx="2331480" cy="3051959"/>
          </a:xfrm>
          <a:prstGeom prst="rect">
            <a:avLst/>
          </a:prstGeom>
        </p:spPr>
      </p:pic>
      <p:sp>
        <p:nvSpPr>
          <p:cNvPr id="2" name="Slide Number Placeholder 1">
            <a:extLst>
              <a:ext uri="{FF2B5EF4-FFF2-40B4-BE49-F238E27FC236}">
                <a16:creationId xmlns:a16="http://schemas.microsoft.com/office/drawing/2014/main" id="{FD87CDA6-085F-4836-B698-E2E3C811B69B}"/>
              </a:ext>
            </a:extLst>
          </p:cNvPr>
          <p:cNvSpPr>
            <a:spLocks noGrp="1"/>
          </p:cNvSpPr>
          <p:nvPr>
            <p:ph type="sldNum" sz="quarter" idx="17"/>
          </p:nvPr>
        </p:nvSpPr>
        <p:spPr/>
        <p:txBody>
          <a:bodyPr/>
          <a:lstStyle/>
          <a:p>
            <a:fld id="{5EC93C5F-DB18-4797-88B9-B8B0D60519FD}" type="slidenum">
              <a:rPr lang="nl-NL" noProof="0" smtClean="0"/>
              <a:pPr/>
              <a:t>32</a:t>
            </a:fld>
            <a:endParaRPr lang="nl-NL" noProof="0" dirty="0"/>
          </a:p>
        </p:txBody>
      </p:sp>
      <p:sp>
        <p:nvSpPr>
          <p:cNvPr id="5" name="Date Placeholder 4">
            <a:extLst>
              <a:ext uri="{FF2B5EF4-FFF2-40B4-BE49-F238E27FC236}">
                <a16:creationId xmlns:a16="http://schemas.microsoft.com/office/drawing/2014/main" id="{4D6E0976-32DF-4A7F-BB76-BA1BE9449AD1}"/>
              </a:ext>
            </a:extLst>
          </p:cNvPr>
          <p:cNvSpPr>
            <a:spLocks noGrp="1"/>
          </p:cNvSpPr>
          <p:nvPr>
            <p:ph type="dt" sz="half" idx="18"/>
          </p:nvPr>
        </p:nvSpPr>
        <p:spPr/>
        <p:txBody>
          <a:bodyPr/>
          <a:lstStyle/>
          <a:p>
            <a:r>
              <a:rPr lang="nl-NL" dirty="0"/>
              <a:t>woensdag 13 april 2022</a:t>
            </a:r>
          </a:p>
        </p:txBody>
      </p:sp>
      <p:pic>
        <p:nvPicPr>
          <p:cNvPr id="12" name="Picture 11">
            <a:extLst>
              <a:ext uri="{FF2B5EF4-FFF2-40B4-BE49-F238E27FC236}">
                <a16:creationId xmlns:a16="http://schemas.microsoft.com/office/drawing/2014/main" id="{82659A5C-8306-4859-A66F-33DCB36C9529}"/>
              </a:ext>
            </a:extLst>
          </p:cNvPr>
          <p:cNvPicPr>
            <a:picLocks noChangeAspect="1"/>
          </p:cNvPicPr>
          <p:nvPr/>
        </p:nvPicPr>
        <p:blipFill>
          <a:blip r:embed="rId4"/>
          <a:stretch>
            <a:fillRect/>
          </a:stretch>
        </p:blipFill>
        <p:spPr>
          <a:xfrm>
            <a:off x="266718" y="3161769"/>
            <a:ext cx="11935117" cy="3318586"/>
          </a:xfrm>
          <a:prstGeom prst="rect">
            <a:avLst/>
          </a:prstGeom>
        </p:spPr>
      </p:pic>
    </p:spTree>
    <p:extLst>
      <p:ext uri="{BB962C8B-B14F-4D97-AF65-F5344CB8AC3E}">
        <p14:creationId xmlns:p14="http://schemas.microsoft.com/office/powerpoint/2010/main" val="38071946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building, green, train, city&#10;&#10;Description automatically generated">
            <a:extLst>
              <a:ext uri="{FF2B5EF4-FFF2-40B4-BE49-F238E27FC236}">
                <a16:creationId xmlns:a16="http://schemas.microsoft.com/office/drawing/2014/main" id="{4F44315C-D7E6-40A6-9C69-F877CABE2913}"/>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2" b="12"/>
          <a:stretch>
            <a:fillRect/>
          </a:stretch>
        </p:blipFill>
        <p:spPr/>
      </p:pic>
      <p:sp>
        <p:nvSpPr>
          <p:cNvPr id="4" name="Text Placeholder 3">
            <a:extLst>
              <a:ext uri="{FF2B5EF4-FFF2-40B4-BE49-F238E27FC236}">
                <a16:creationId xmlns:a16="http://schemas.microsoft.com/office/drawing/2014/main" id="{6A7F9834-82FB-4B3B-ACB4-48E476568C00}"/>
              </a:ext>
            </a:extLst>
          </p:cNvPr>
          <p:cNvSpPr>
            <a:spLocks noGrp="1"/>
          </p:cNvSpPr>
          <p:nvPr>
            <p:ph type="body" sz="quarter" idx="15"/>
          </p:nvPr>
        </p:nvSpPr>
        <p:spPr/>
        <p:txBody>
          <a:bodyPr/>
          <a:lstStyle/>
          <a:p>
            <a:endParaRPr lang="nl-NL" dirty="0"/>
          </a:p>
        </p:txBody>
      </p:sp>
      <p:sp>
        <p:nvSpPr>
          <p:cNvPr id="5" name="Text Placeholder 4">
            <a:extLst>
              <a:ext uri="{FF2B5EF4-FFF2-40B4-BE49-F238E27FC236}">
                <a16:creationId xmlns:a16="http://schemas.microsoft.com/office/drawing/2014/main" id="{F6387929-2C9A-4AA7-B67C-6A8D5D47A717}"/>
              </a:ext>
            </a:extLst>
          </p:cNvPr>
          <p:cNvSpPr>
            <a:spLocks noGrp="1"/>
          </p:cNvSpPr>
          <p:nvPr>
            <p:ph type="body" sz="quarter" idx="16"/>
          </p:nvPr>
        </p:nvSpPr>
        <p:spPr/>
        <p:txBody>
          <a:bodyPr/>
          <a:lstStyle/>
          <a:p>
            <a:endParaRPr lang="nl-NL" dirty="0"/>
          </a:p>
        </p:txBody>
      </p:sp>
      <p:sp>
        <p:nvSpPr>
          <p:cNvPr id="6" name="Subtitle 5">
            <a:extLst>
              <a:ext uri="{FF2B5EF4-FFF2-40B4-BE49-F238E27FC236}">
                <a16:creationId xmlns:a16="http://schemas.microsoft.com/office/drawing/2014/main" id="{09DDD016-7B2E-43CD-B68F-DE690D6410AD}"/>
              </a:ext>
            </a:extLst>
          </p:cNvPr>
          <p:cNvSpPr>
            <a:spLocks noGrp="1"/>
          </p:cNvSpPr>
          <p:nvPr>
            <p:ph type="subTitle" idx="1"/>
          </p:nvPr>
        </p:nvSpPr>
        <p:spPr/>
        <p:txBody>
          <a:bodyPr/>
          <a:lstStyle/>
          <a:p>
            <a:r>
              <a:rPr lang="nl-NL" dirty="0" err="1"/>
              <a:t>Your</a:t>
            </a:r>
            <a:r>
              <a:rPr lang="nl-NL" dirty="0"/>
              <a:t> time</a:t>
            </a:r>
          </a:p>
        </p:txBody>
      </p:sp>
      <p:sp>
        <p:nvSpPr>
          <p:cNvPr id="7" name="Title 6">
            <a:extLst>
              <a:ext uri="{FF2B5EF4-FFF2-40B4-BE49-F238E27FC236}">
                <a16:creationId xmlns:a16="http://schemas.microsoft.com/office/drawing/2014/main" id="{AF7693A1-0A29-49EC-A7B4-438E7F3CEC6E}"/>
              </a:ext>
            </a:extLst>
          </p:cNvPr>
          <p:cNvSpPr>
            <a:spLocks noGrp="1"/>
          </p:cNvSpPr>
          <p:nvPr>
            <p:ph type="title"/>
          </p:nvPr>
        </p:nvSpPr>
        <p:spPr/>
        <p:txBody>
          <a:bodyPr/>
          <a:lstStyle/>
          <a:p>
            <a:r>
              <a:rPr lang="nl-NL" dirty="0" err="1"/>
              <a:t>Thank</a:t>
            </a:r>
            <a:r>
              <a:rPr lang="nl-NL" dirty="0"/>
              <a:t> </a:t>
            </a:r>
            <a:r>
              <a:rPr lang="nl-NL" dirty="0" err="1"/>
              <a:t>you</a:t>
            </a:r>
            <a:r>
              <a:rPr lang="nl-NL" dirty="0"/>
              <a:t> </a:t>
            </a:r>
            <a:r>
              <a:rPr lang="nl-NL" dirty="0" err="1"/>
              <a:t>for</a:t>
            </a:r>
            <a:endParaRPr lang="nl-NL" dirty="0"/>
          </a:p>
        </p:txBody>
      </p:sp>
    </p:spTree>
    <p:extLst>
      <p:ext uri="{BB962C8B-B14F-4D97-AF65-F5344CB8AC3E}">
        <p14:creationId xmlns:p14="http://schemas.microsoft.com/office/powerpoint/2010/main" val="1532488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2c9104b3e7f64cdea7d6fddcd89fff3ac2817c"/>
</p:tagLst>
</file>

<file path=ppt/theme/theme1.xml><?xml version="1.0" encoding="utf-8"?>
<a:theme xmlns:a="http://schemas.openxmlformats.org/drawingml/2006/main" name="TNO">
  <a:themeElements>
    <a:clrScheme name="Aangepast 203">
      <a:dk1>
        <a:sysClr val="windowText" lastClr="000000"/>
      </a:dk1>
      <a:lt1>
        <a:sysClr val="window" lastClr="FFFFFF"/>
      </a:lt1>
      <a:dk2>
        <a:srgbClr val="71A4C3"/>
      </a:dk2>
      <a:lt2>
        <a:srgbClr val="9C9C9C"/>
      </a:lt2>
      <a:accent1>
        <a:srgbClr val="ED8000"/>
      </a:accent1>
      <a:accent2>
        <a:srgbClr val="BD1221"/>
      </a:accent2>
      <a:accent3>
        <a:srgbClr val="FFCB00"/>
      </a:accent3>
      <a:accent4>
        <a:srgbClr val="649EC9"/>
      </a:accent4>
      <a:accent5>
        <a:srgbClr val="D6277A"/>
      </a:accent5>
      <a:accent6>
        <a:srgbClr val="93A800"/>
      </a:accent6>
      <a:hlink>
        <a:srgbClr val="337B9B"/>
      </a:hlink>
      <a:folHlink>
        <a:srgbClr val="337B9B"/>
      </a:folHlink>
    </a:clrScheme>
    <a:fontScheme name="TNO">
      <a:majorFont>
        <a:latin typeface="Franklin Gothic Heavy"/>
        <a:ea typeface=""/>
        <a:cs typeface=""/>
      </a:majorFont>
      <a:minorFont>
        <a:latin typeface="Franklin Gothic Book"/>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vac_2022.potx" id="{8CCF2225-ED9A-41D1-ADC6-369BB90A785E}" vid="{65D468B1-34F6-4B00-81A2-DA08CC3DA21B}"/>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Team Document" ma:contentTypeID="0x010100A35317DCC28344A7B82488658A034A5C01008EA44314B670E0419FBF08C250717E2E" ma:contentTypeVersion="14" ma:contentTypeDescription=" " ma:contentTypeScope="" ma:versionID="f4b3bf3c208ff84c5154d4483942b77b">
  <xsd:schema xmlns:xsd="http://www.w3.org/2001/XMLSchema" xmlns:xs="http://www.w3.org/2001/XMLSchema" xmlns:p="http://schemas.microsoft.com/office/2006/metadata/properties" xmlns:ns2="b85ecbe9-6678-4ec5-b983-c6950aa867cf" xmlns:ns3="2f6a910d-138e-42c1-8e8a-320c1b7cf3f7" xmlns:ns5="a858e773-5f14-4e9e-bf72-028e8b124a3c" targetNamespace="http://schemas.microsoft.com/office/2006/metadata/properties" ma:root="true" ma:fieldsID="79e999523534ec31331c7fc44cd0b798" ns2:_="" ns3:_="" ns5:_="">
    <xsd:import namespace="b85ecbe9-6678-4ec5-b983-c6950aa867cf"/>
    <xsd:import namespace="2f6a910d-138e-42c1-8e8a-320c1b7cf3f7"/>
    <xsd:import namespace="a858e773-5f14-4e9e-bf72-028e8b124a3c"/>
    <xsd:element name="properties">
      <xsd:complexType>
        <xsd:sequence>
          <xsd:element name="documentManagement">
            <xsd:complexType>
              <xsd:all>
                <xsd:element ref="ns2:_dlc_DocId" minOccurs="0"/>
                <xsd:element ref="ns2:_dlc_DocIdUrl" minOccurs="0"/>
                <xsd:element ref="ns2:_dlc_DocIdPersistId" minOccurs="0"/>
                <xsd:element ref="ns3:TNOC_ClusterName" minOccurs="0"/>
                <xsd:element ref="ns3:TNOC_ClusterId" minOccurs="0"/>
                <xsd:element ref="ns2:h15fbb78f4cb41d290e72f301ea2865f" minOccurs="0"/>
                <xsd:element ref="ns2:TaxCatchAll" minOccurs="0"/>
                <xsd:element ref="ns2:TaxCatchAllLabel" minOccurs="0"/>
                <xsd:element ref="ns2:n2a7a23bcc2241cb9261f9a914c7c1bb" minOccurs="0"/>
                <xsd:element ref="ns2:lca20d149a844688b6abf34073d5c21d" minOccurs="0"/>
                <xsd:element ref="ns2:cf581d8792c646118aad2c2c4ecdfa8c" minOccurs="0"/>
                <xsd:element ref="ns2:bac4ab11065f4f6c809c820c57e320e5" minOccurs="0"/>
                <xsd:element ref="ns5:MediaServiceMetadata" minOccurs="0"/>
                <xsd:element ref="ns5:MediaServiceFastMetadata" minOccurs="0"/>
                <xsd:element ref="ns5:MediaServiceDateTaken" minOccurs="0"/>
                <xsd:element ref="ns5:MediaServiceAutoTags" minOccurs="0"/>
                <xsd:element ref="ns5:MediaServiceLocation" minOccurs="0"/>
                <xsd:element ref="ns2:SharedWithUsers" minOccurs="0"/>
                <xsd:element ref="ns2:SharedWithDetails" minOccurs="0"/>
                <xsd:element ref="ns5:MediaServiceOCR" minOccurs="0"/>
                <xsd:element ref="ns5:MediaServiceGenerationTime" minOccurs="0"/>
                <xsd:element ref="ns5:MediaServiceEventHashCode" minOccurs="0"/>
                <xsd:element ref="ns5:MediaServiceAutoKeyPoints" minOccurs="0"/>
                <xsd:element ref="ns5:MediaServiceKeyPoints" minOccurs="0"/>
                <xsd:element ref="ns5: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5ecbe9-6678-4ec5-b983-c6950aa867c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h15fbb78f4cb41d290e72f301ea2865f" ma:index="13" nillable="true" ma:taxonomy="true" ma:internalName="h15fbb78f4cb41d290e72f301ea2865f" ma:taxonomyFieldName="TNOC_ClusterType" ma:displayName="Cluster type" ma:default="3;#Team|c614ed86-6527-4042-aa9d-da80e2b69463" ma:fieldId="{115fbb78-f4cb-41d2-90e7-2f301ea2865f}" ma:sspId="7378aa68-586f-4892-bb77-0985b40f41a6" ma:termSetId="e7feef8e-5ede-44cd-b7d5-7ed7dacef0b4"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98a10a15-0907-4a2f-937d-7055b6920f2c}" ma:internalName="TaxCatchAll" ma:showField="CatchAllData" ma:web="b85ecbe9-6678-4ec5-b983-c6950aa867cf">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98a10a15-0907-4a2f-937d-7055b6920f2c}" ma:internalName="TaxCatchAllLabel" ma:readOnly="true" ma:showField="CatchAllDataLabel" ma:web="b85ecbe9-6678-4ec5-b983-c6950aa867cf">
      <xsd:complexType>
        <xsd:complexContent>
          <xsd:extension base="dms:MultiChoiceLookup">
            <xsd:sequence>
              <xsd:element name="Value" type="dms:Lookup" maxOccurs="unbounded" minOccurs="0" nillable="true"/>
            </xsd:sequence>
          </xsd:extension>
        </xsd:complexContent>
      </xsd:complexType>
    </xsd:element>
    <xsd:element name="n2a7a23bcc2241cb9261f9a914c7c1bb" ma:index="17" nillable="true" ma:taxonomy="true" ma:internalName="n2a7a23bcc2241cb9261f9a914c7c1bb" ma:taxonomyFieldName="TNOC_DocumentClassification" ma:displayName="Document classification" ma:default="5;#TNO Internal|1a23c89f-ef54-4907-86fd-8242403ff722" ma:fieldId="{72a7a23b-cc22-41cb-9261-f9a914c7c1bb}" ma:sspId="7378aa68-586f-4892-bb77-0985b40f41a6" ma:termSetId="ff8f31fd-7572-41dc-9fe4-bd4c6d280f39" ma:anchorId="00000000-0000-0000-0000-000000000000" ma:open="false" ma:isKeyword="false">
      <xsd:complexType>
        <xsd:sequence>
          <xsd:element ref="pc:Terms" minOccurs="0" maxOccurs="1"/>
        </xsd:sequence>
      </xsd:complexType>
    </xsd:element>
    <xsd:element name="lca20d149a844688b6abf34073d5c21d" ma:index="19" nillable="true" ma:taxonomy="true" ma:internalName="lca20d149a844688b6abf34073d5c21d" ma:taxonomyFieldName="TNOC_DocumentType" ma:displayName="Document type" ma:fieldId="{5ca20d14-9a84-4688-b6ab-f34073d5c21d}" ma:sspId="7378aa68-586f-4892-bb77-0985b40f41a6" ma:termSetId="e8a13a9e-c4f3-4184-b8d9-8210abad4948" ma:anchorId="00000000-0000-0000-0000-000000000000" ma:open="false" ma:isKeyword="false">
      <xsd:complexType>
        <xsd:sequence>
          <xsd:element ref="pc:Terms" minOccurs="0" maxOccurs="1"/>
        </xsd:sequence>
      </xsd:complexType>
    </xsd:element>
    <xsd:element name="cf581d8792c646118aad2c2c4ecdfa8c" ma:index="22" nillable="true" ma:taxonomy="true" ma:internalName="cf581d8792c646118aad2c2c4ecdfa8c" ma:taxonomyFieldName="TNOC_DocumentSetType" ma:displayName="Document set type" ma:readOnly="false" ma:fieldId="{cf581d87-92c6-4611-8aad-2c2c4ecdfa8c}" ma:sspId="7378aa68-586f-4892-bb77-0985b40f41a6" ma:termSetId="a8d4306b-62bf-468f-9587-ff078c864327" ma:anchorId="00000000-0000-0000-0000-000000000000" ma:open="false" ma:isKeyword="false">
      <xsd:complexType>
        <xsd:sequence>
          <xsd:element ref="pc:Terms" minOccurs="0" maxOccurs="1"/>
        </xsd:sequence>
      </xsd:complexType>
    </xsd:element>
    <xsd:element name="bac4ab11065f4f6c809c820c57e320e5" ma:index="24" nillable="true" ma:taxonomy="true" ma:internalName="bac4ab11065f4f6c809c820c57e320e5" ma:taxonomyFieldName="TNOC_DocumentCategory" ma:displayName="Document category" ma:fieldId="{bac4ab11-065f-4f6c-809c-820c57e320e5}" ma:sspId="7378aa68-586f-4892-bb77-0985b40f41a6" ma:termSetId="94d42b6a-4155-4fa6-95e9-087bc306ceb3" ma:anchorId="00000000-0000-0000-0000-000000000000" ma:open="false" ma:isKeyword="false">
      <xsd:complexType>
        <xsd:sequence>
          <xsd:element ref="pc:Terms" minOccurs="0" maxOccurs="1"/>
        </xsd:sequence>
      </xsd:complexType>
    </xsd:element>
    <xsd:element name="SharedWithUsers" ma:index="3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6a910d-138e-42c1-8e8a-320c1b7cf3f7" elementFormDefault="qualified">
    <xsd:import namespace="http://schemas.microsoft.com/office/2006/documentManagement/types"/>
    <xsd:import namespace="http://schemas.microsoft.com/office/infopath/2007/PartnerControls"/>
    <xsd:element name="TNOC_ClusterName" ma:index="11" nillable="true" ma:displayName="Cluster name" ma:default="Nano-Instrumentation" ma:internalName="TNOC_ClusterName">
      <xsd:simpleType>
        <xsd:restriction base="dms:Text">
          <xsd:maxLength value="255"/>
        </xsd:restriction>
      </xsd:simpleType>
    </xsd:element>
    <xsd:element name="TNOC_ClusterId" ma:index="12" nillable="true" ma:displayName="Cluster ID" ma:default="91487" ma:internalName="TNOC_Cluster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858e773-5f14-4e9e-bf72-028e8b124a3c" elementFormDefault="qualified">
    <xsd:import namespace="http://schemas.microsoft.com/office/2006/documentManagement/types"/>
    <xsd:import namespace="http://schemas.microsoft.com/office/infopath/2007/PartnerControls"/>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MediaServiceAutoTags" ma:internalName="MediaServiceAutoTags" ma:readOnly="true">
      <xsd:simpleType>
        <xsd:restriction base="dms:Text"/>
      </xsd:simpleType>
    </xsd:element>
    <xsd:element name="MediaServiceLocation" ma:index="30" nillable="true" ma:displayName="MediaServiceLocation" ma:internalName="MediaServiceLocation" ma:readOnly="true">
      <xsd:simpleType>
        <xsd:restriction base="dms:Text"/>
      </xsd:simpleType>
    </xsd:element>
    <xsd:element name="MediaServiceOCR" ma:index="33" nillable="true" ma:displayName="MediaServiceOCR" ma:internalName="MediaServiceOCR" ma:readOnly="true">
      <xsd:simpleType>
        <xsd:restriction base="dms:Note">
          <xsd:maxLength value="255"/>
        </xsd:restriction>
      </xsd:simpleType>
    </xsd:element>
    <xsd:element name="MediaServiceGenerationTime" ma:index="34" nillable="true" ma:displayName="MediaServiceGenerationTime" ma:hidden="true" ma:internalName="MediaServiceGenerationTime" ma:readOnly="true">
      <xsd:simpleType>
        <xsd:restriction base="dms:Text"/>
      </xsd:simpleType>
    </xsd:element>
    <xsd:element name="MediaServiceEventHashCode" ma:index="35" nillable="true" ma:displayName="MediaServiceEventHashCode" ma:hidden="true" ma:internalName="MediaServiceEventHashCode" ma:readOnly="true">
      <xsd:simpleType>
        <xsd:restriction base="dms:Text"/>
      </xsd:simpleType>
    </xsd:element>
    <xsd:element name="MediaServiceAutoKeyPoints" ma:index="36" nillable="true" ma:displayName="MediaServiceAutoKeyPoints" ma:hidden="true" ma:internalName="MediaServiceAutoKeyPoints" ma:readOnly="true">
      <xsd:simpleType>
        <xsd:restriction base="dms:Note"/>
      </xsd:simpleType>
    </xsd:element>
    <xsd:element name="MediaServiceKeyPoints" ma:index="37" nillable="true" ma:displayName="KeyPoints" ma:internalName="MediaServiceKeyPoints" ma:readOnly="true">
      <xsd:simpleType>
        <xsd:restriction base="dms:Note">
          <xsd:maxLength value="255"/>
        </xsd:restriction>
      </xsd:simpleType>
    </xsd:element>
    <xsd:element name="MediaLengthInSeconds" ma:index="3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1"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NOC_ClusterName xmlns="2f6a910d-138e-42c1-8e8a-320c1b7cf3f7">Nano-Instrumentation</TNOC_ClusterName>
    <TNOC_ClusterId xmlns="2f6a910d-138e-42c1-8e8a-320c1b7cf3f7">91487</TNOC_ClusterId>
    <cf581d8792c646118aad2c2c4ecdfa8c xmlns="b85ecbe9-6678-4ec5-b983-c6950aa867cf">
      <Terms xmlns="http://schemas.microsoft.com/office/infopath/2007/PartnerControls"/>
    </cf581d8792c646118aad2c2c4ecdfa8c>
    <lca20d149a844688b6abf34073d5c21d xmlns="b85ecbe9-6678-4ec5-b983-c6950aa867cf">
      <Terms xmlns="http://schemas.microsoft.com/office/infopath/2007/PartnerControls"/>
    </lca20d149a844688b6abf34073d5c21d>
    <n2a7a23bcc2241cb9261f9a914c7c1bb xmlns="b85ecbe9-6678-4ec5-b983-c6950aa867cf">
      <Terms xmlns="http://schemas.microsoft.com/office/infopath/2007/PartnerControls">
        <TermInfo xmlns="http://schemas.microsoft.com/office/infopath/2007/PartnerControls">
          <TermName xmlns="http://schemas.microsoft.com/office/infopath/2007/PartnerControls">TNO Restricted</TermName>
          <TermId xmlns="http://schemas.microsoft.com/office/infopath/2007/PartnerControls">a51e3f7a-90d7-49e1-a503-de798e75532f</TermId>
        </TermInfo>
      </Terms>
    </n2a7a23bcc2241cb9261f9a914c7c1bb>
    <h15fbb78f4cb41d290e72f301ea2865f xmlns="b85ecbe9-6678-4ec5-b983-c6950aa867cf">
      <Terms xmlns="http://schemas.microsoft.com/office/infopath/2007/PartnerControls">
        <TermInfo xmlns="http://schemas.microsoft.com/office/infopath/2007/PartnerControls">
          <TermName xmlns="http://schemas.microsoft.com/office/infopath/2007/PartnerControls">Team</TermName>
          <TermId xmlns="http://schemas.microsoft.com/office/infopath/2007/PartnerControls">c614ed86-6527-4042-aa9d-da80e2b69463</TermId>
        </TermInfo>
      </Terms>
    </h15fbb78f4cb41d290e72f301ea2865f>
    <TaxCatchAll xmlns="b85ecbe9-6678-4ec5-b983-c6950aa867cf">
      <Value>6</Value>
      <Value>3</Value>
    </TaxCatchAll>
    <bac4ab11065f4f6c809c820c57e320e5 xmlns="b85ecbe9-6678-4ec5-b983-c6950aa867cf">
      <Terms xmlns="http://schemas.microsoft.com/office/infopath/2007/PartnerControls"/>
    </bac4ab11065f4f6c809c820c57e320e5>
    <_dlc_DocId xmlns="b85ecbe9-6678-4ec5-b983-c6950aa867cf">3WZQQAXHMHFE-1693306541-47774</_dlc_DocId>
    <_dlc_DocIdUrl xmlns="b85ecbe9-6678-4ec5-b983-c6950aa867cf">
      <Url>https://365tno.sharepoint.com/teams/T91487/_layouts/15/DocIdRedir.aspx?ID=3WZQQAXHMHFE-1693306541-47774</Url>
      <Description>3WZQQAXHMHFE-1693306541-47774</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2E0CA7E-B8A0-4861-BECB-A2B2A17FFB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5ecbe9-6678-4ec5-b983-c6950aa867cf"/>
    <ds:schemaRef ds:uri="2f6a910d-138e-42c1-8e8a-320c1b7cf3f7"/>
    <ds:schemaRef ds:uri="a858e773-5f14-4e9e-bf72-028e8b124a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C07C67-F734-42E8-9C33-137765AF1527}">
  <ds:schemaRefs>
    <ds:schemaRef ds:uri="http://purl.org/dc/terms/"/>
    <ds:schemaRef ds:uri="http://purl.org/dc/dcmitype/"/>
    <ds:schemaRef ds:uri="http://schemas.microsoft.com/office/infopath/2007/PartnerControls"/>
    <ds:schemaRef ds:uri="http://purl.org/dc/elements/1.1/"/>
    <ds:schemaRef ds:uri="http://schemas.openxmlformats.org/package/2006/metadata/core-properties"/>
    <ds:schemaRef ds:uri="a858e773-5f14-4e9e-bf72-028e8b124a3c"/>
    <ds:schemaRef ds:uri="http://schemas.microsoft.com/office/2006/metadata/properties"/>
    <ds:schemaRef ds:uri="http://schemas.microsoft.com/office/2006/documentManagement/types"/>
    <ds:schemaRef ds:uri="2f6a910d-138e-42c1-8e8a-320c1b7cf3f7"/>
    <ds:schemaRef ds:uri="b85ecbe9-6678-4ec5-b983-c6950aa867cf"/>
    <ds:schemaRef ds:uri="http://www.w3.org/XML/1998/namespace"/>
  </ds:schemaRefs>
</ds:datastoreItem>
</file>

<file path=customXml/itemProps3.xml><?xml version="1.0" encoding="utf-8"?>
<ds:datastoreItem xmlns:ds="http://schemas.openxmlformats.org/officeDocument/2006/customXml" ds:itemID="{A3041BBB-3A9A-4AFD-855F-1B64376F8108}">
  <ds:schemaRefs>
    <ds:schemaRef ds:uri="http://schemas.microsoft.com/sharepoint/v3/contenttype/forms"/>
  </ds:schemaRefs>
</ds:datastoreItem>
</file>

<file path=customXml/itemProps4.xml><?xml version="1.0" encoding="utf-8"?>
<ds:datastoreItem xmlns:ds="http://schemas.openxmlformats.org/officeDocument/2006/customXml" ds:itemID="{57E8B6E7-19A5-4436-AFE3-307A4EFD80B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nevac_2022</Template>
  <TotalTime>35</TotalTime>
  <Words>1354</Words>
  <Application>Microsoft Office PowerPoint</Application>
  <PresentationFormat>Widescreen</PresentationFormat>
  <Paragraphs>236</Paragraphs>
  <Slides>33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Franklin Gothic Book</vt:lpstr>
      <vt:lpstr>Franklin Gothic Heavy</vt:lpstr>
      <vt:lpstr>Franklin Gothic Medium</vt:lpstr>
      <vt:lpstr>Segoe UI</vt:lpstr>
      <vt:lpstr>TNO</vt:lpstr>
      <vt:lpstr>CSI, de nieuwe Space kalibratiefacililiteit bij TNO</vt:lpstr>
      <vt:lpstr>inhoud</vt:lpstr>
      <vt:lpstr>Introduction</vt:lpstr>
      <vt:lpstr>Introductie ruimtevaart @ TNO</vt:lpstr>
      <vt:lpstr>Waarom is kalibratie belangrijk</vt:lpstr>
      <vt:lpstr>Kalibratie aardobservatie instrument</vt:lpstr>
      <vt:lpstr>CSI gebruikerseisen / architectuur</vt:lpstr>
      <vt:lpstr>CSI concepten</vt:lpstr>
      <vt:lpstr>Architectuur CSI faciliteit </vt:lpstr>
      <vt:lpstr>Twee uiteindelijke concepten</vt:lpstr>
      <vt:lpstr>Thermische vacuüm kamer (TVC)</vt:lpstr>
      <vt:lpstr>Thermische vacuüm kamer (TVC)</vt:lpstr>
      <vt:lpstr>PowerPoint Presentation</vt:lpstr>
      <vt:lpstr>Thermische vacuüm kamer</vt:lpstr>
      <vt:lpstr>PowerPoint Presentation</vt:lpstr>
      <vt:lpstr>Vacuum schema</vt:lpstr>
      <vt:lpstr>Vacuüm schema</vt:lpstr>
      <vt:lpstr>Vacuüm schema</vt:lpstr>
      <vt:lpstr>Thermisch schema</vt:lpstr>
      <vt:lpstr>Thermische schema</vt:lpstr>
      <vt:lpstr>Thermische schema</vt:lpstr>
      <vt:lpstr>transport</vt:lpstr>
      <vt:lpstr>transport</vt:lpstr>
      <vt:lpstr>Transport machinekamer</vt:lpstr>
      <vt:lpstr>Assemblage vacuüm kamer</vt:lpstr>
      <vt:lpstr>PowerPoint Presentation</vt:lpstr>
      <vt:lpstr>Architectuur CSI faciliteit </vt:lpstr>
      <vt:lpstr>Mechanisch manipulatie systeem</vt:lpstr>
      <vt:lpstr>Mechanisch manipulatie systeem</vt:lpstr>
      <vt:lpstr>Thermisch beperkingen hexapod</vt:lpstr>
      <vt:lpstr>Test setup van thermische tent</vt:lpstr>
      <vt:lpstr>conclusie</vt:lpstr>
      <vt:lpstr>Thank you for</vt:lpstr>
    </vt:vector>
  </TitlesOfParts>
  <Manager>TNO</Manager>
  <Company>TNO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CSI, de nieuwe Space kalibratiefacililiteit bij TNO</dc:title>
  <dc:subject/>
  <dc:creator>Freek Molkenboer, Rik Jansen, Tim Luijkx, Willem van Werkhoven, Wouter Mulckhuyse</dc:creator>
  <cp:keywords>TNO</cp:keywords>
  <cp:lastModifiedBy>Laak, J.L.M. (Jolanda) ter</cp:lastModifiedBy>
  <cp:revision>3</cp:revision>
  <dcterms:created xsi:type="dcterms:W3CDTF">2022-04-08T05:56:18Z</dcterms:created>
  <dcterms:modified xsi:type="dcterms:W3CDTF">2022-04-12T10:40:30Z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serName">
    <vt:lpwstr>Alice</vt:lpwstr>
  </property>
  <property fmtid="{D5CDD505-2E9C-101B-9397-08002B2CF9AE}" pid="3" name="ComputerName">
    <vt:lpwstr>396-PC-019</vt:lpwstr>
  </property>
  <property fmtid="{D5CDD505-2E9C-101B-9397-08002B2CF9AE}" pid="4" name="do_LanguageID">
    <vt:lpwstr>1043</vt:lpwstr>
  </property>
  <property fmtid="{D5CDD505-2E9C-101B-9397-08002B2CF9AE}" pid="5" name="do_Template">
    <vt:lpwstr>TNO_16_9_NL.pptx</vt:lpwstr>
  </property>
  <property fmtid="{D5CDD505-2E9C-101B-9397-08002B2CF9AE}" pid="6" name="CreatedWithVersion">
    <vt:lpwstr>1.10.9</vt:lpwstr>
  </property>
  <property fmtid="{D5CDD505-2E9C-101B-9397-08002B2CF9AE}" pid="7" name="do_Title">
    <vt:lpwstr>CSI, de nieuwe Space kalibratiefacililiteit bij TNO</vt:lpwstr>
  </property>
  <property fmtid="{D5CDD505-2E9C-101B-9397-08002B2CF9AE}" pid="8" name="do_Subtitle">
    <vt:lpwstr>nevacdag 2022</vt:lpwstr>
  </property>
  <property fmtid="{D5CDD505-2E9C-101B-9397-08002B2CF9AE}" pid="9" name="do_Speaker">
    <vt:lpwstr>Freek Molkenboer, Rik Jansen, Tim Luijkx, Willem van Werkhoven, Wouter Mulckhuyse</vt:lpwstr>
  </property>
  <property fmtid="{D5CDD505-2E9C-101B-9397-08002B2CF9AE}" pid="10" name="do_Date">
    <vt:lpwstr>True</vt:lpwstr>
  </property>
  <property fmtid="{D5CDD505-2E9C-101B-9397-08002B2CF9AE}" pid="11" name="do_DateHandout">
    <vt:lpwstr>False</vt:lpwstr>
  </property>
  <property fmtid="{D5CDD505-2E9C-101B-9397-08002B2CF9AE}" pid="12" name="do_DateValue">
    <vt:lpwstr>13-04-2022</vt:lpwstr>
  </property>
  <property fmtid="{D5CDD505-2E9C-101B-9397-08002B2CF9AE}" pid="13" name="do_SlideNumber">
    <vt:lpwstr>True</vt:lpwstr>
  </property>
  <property fmtid="{D5CDD505-2E9C-101B-9397-08002B2CF9AE}" pid="14" name="do_SlideNumberHandout">
    <vt:lpwstr>False</vt:lpwstr>
  </property>
  <property fmtid="{D5CDD505-2E9C-101B-9397-08002B2CF9AE}" pid="15" name="do_Footer">
    <vt:lpwstr>False</vt:lpwstr>
  </property>
  <property fmtid="{D5CDD505-2E9C-101B-9397-08002B2CF9AE}" pid="16" name="do_FooterHandout">
    <vt:lpwstr>False</vt:lpwstr>
  </property>
  <property fmtid="{D5CDD505-2E9C-101B-9397-08002B2CF9AE}" pid="17" name="do_Language">
    <vt:lpwstr>1043</vt:lpwstr>
  </property>
  <property fmtid="{D5CDD505-2E9C-101B-9397-08002B2CF9AE}" pid="18" name="ContentTypeId">
    <vt:lpwstr>0x010100A35317DCC28344A7B82488658A034A5C01008EA44314B670E0419FBF08C250717E2E</vt:lpwstr>
  </property>
  <property fmtid="{D5CDD505-2E9C-101B-9397-08002B2CF9AE}" pid="19" name="TNOC_DocumentClassification">
    <vt:lpwstr>6;#TNO Restricted|a51e3f7a-90d7-49e1-a503-de798e75532f</vt:lpwstr>
  </property>
  <property fmtid="{D5CDD505-2E9C-101B-9397-08002B2CF9AE}" pid="20" name="TNOC_DocumentType">
    <vt:lpwstr/>
  </property>
  <property fmtid="{D5CDD505-2E9C-101B-9397-08002B2CF9AE}" pid="21" name="TNOC_ClusterType">
    <vt:lpwstr>3;#Team|c614ed86-6527-4042-aa9d-da80e2b69463</vt:lpwstr>
  </property>
  <property fmtid="{D5CDD505-2E9C-101B-9397-08002B2CF9AE}" pid="22" name="TNOC_DocumentCategory">
    <vt:lpwstr/>
  </property>
  <property fmtid="{D5CDD505-2E9C-101B-9397-08002B2CF9AE}" pid="23" name="_dlc_DocIdItemGuid">
    <vt:lpwstr>9d76b93d-d145-40c3-9e2e-7e246b01b90d</vt:lpwstr>
  </property>
  <property fmtid="{D5CDD505-2E9C-101B-9397-08002B2CF9AE}" pid="24" name="TNOC_DocumentSetType">
    <vt:lpwstr/>
  </property>
</Properties>
</file>